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7" r:id="rId2"/>
    <p:sldId id="775" r:id="rId3"/>
    <p:sldId id="776" r:id="rId4"/>
    <p:sldId id="777" r:id="rId5"/>
    <p:sldId id="783" r:id="rId6"/>
    <p:sldId id="784" r:id="rId7"/>
    <p:sldId id="785" r:id="rId8"/>
    <p:sldId id="778" r:id="rId9"/>
    <p:sldId id="780" r:id="rId10"/>
    <p:sldId id="779" r:id="rId11"/>
    <p:sldId id="781" r:id="rId12"/>
    <p:sldId id="782" r:id="rId13"/>
    <p:sldId id="773" r:id="rId14"/>
    <p:sldId id="786" r:id="rId15"/>
  </p:sldIdLst>
  <p:sldSz cx="9144000" cy="5143500" type="screen16x9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6BA05E0E-9572-48E2-8098-A86CF8556E28}">
          <p14:sldIdLst>
            <p14:sldId id="257"/>
            <p14:sldId id="775"/>
            <p14:sldId id="776"/>
            <p14:sldId id="777"/>
            <p14:sldId id="783"/>
            <p14:sldId id="784"/>
            <p14:sldId id="785"/>
            <p14:sldId id="778"/>
            <p14:sldId id="780"/>
            <p14:sldId id="779"/>
            <p14:sldId id="781"/>
            <p14:sldId id="782"/>
            <p14:sldId id="773"/>
            <p14:sldId id="78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cházka Roman" initials="PR" lastIdx="2" clrIdx="0">
    <p:extLst>
      <p:ext uri="{19B8F6BF-5375-455C-9EA6-DF929625EA0E}">
        <p15:presenceInfo xmlns:p15="http://schemas.microsoft.com/office/powerpoint/2012/main" userId="S::roman.prochazka@mpo.cz::b58d44e1-4931-4230-a5c2-3b57d2f965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1A983"/>
    <a:srgbClr val="A32395"/>
    <a:srgbClr val="F2CFEE"/>
    <a:srgbClr val="645562"/>
    <a:srgbClr val="F9FEB8"/>
    <a:srgbClr val="FBE3D6"/>
    <a:srgbClr val="D9F2D0"/>
    <a:srgbClr val="C8FCC9"/>
    <a:srgbClr val="F4D0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302B1F-13EE-446C-A118-56B29430A7C5}" v="111" dt="2025-07-09T10:28:58.8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4816" autoAdjust="0"/>
  </p:normalViewPr>
  <p:slideViewPr>
    <p:cSldViewPr snapToGrid="0">
      <p:cViewPr varScale="1">
        <p:scale>
          <a:sx n="146" d="100"/>
          <a:sy n="146" d="100"/>
        </p:scale>
        <p:origin x="108" y="15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25" d="100"/>
        <a:sy n="125" d="100"/>
      </p:scale>
      <p:origin x="0" y="-192"/>
    </p:cViewPr>
  </p:sorterViewPr>
  <p:notesViewPr>
    <p:cSldViewPr snapToGrid="0">
      <p:cViewPr varScale="1">
        <p:scale>
          <a:sx n="49" d="100"/>
          <a:sy n="49" d="100"/>
        </p:scale>
        <p:origin x="2740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eipl Pavel" userId="c4de5c41-dc3e-4294-b90b-b7949fedde79" providerId="ADAL" clId="{1B302B1F-13EE-446C-A118-56B29430A7C5}"/>
    <pc:docChg chg="undo custSel addSld delSld modSld sldOrd modSection">
      <pc:chgData name="Kreipl Pavel" userId="c4de5c41-dc3e-4294-b90b-b7949fedde79" providerId="ADAL" clId="{1B302B1F-13EE-446C-A118-56B29430A7C5}" dt="2025-07-09T10:29:25.666" v="4464" actId="14100"/>
      <pc:docMkLst>
        <pc:docMk/>
      </pc:docMkLst>
      <pc:sldChg chg="addSp delSp modSp mod">
        <pc:chgData name="Kreipl Pavel" userId="c4de5c41-dc3e-4294-b90b-b7949fedde79" providerId="ADAL" clId="{1B302B1F-13EE-446C-A118-56B29430A7C5}" dt="2025-07-09T07:14:49.801" v="3038" actId="113"/>
        <pc:sldMkLst>
          <pc:docMk/>
          <pc:sldMk cId="2962568678" sldId="257"/>
        </pc:sldMkLst>
        <pc:spChg chg="add mod">
          <ac:chgData name="Kreipl Pavel" userId="c4de5c41-dc3e-4294-b90b-b7949fedde79" providerId="ADAL" clId="{1B302B1F-13EE-446C-A118-56B29430A7C5}" dt="2025-07-07T13:29:22.349" v="2986" actId="14100"/>
          <ac:spMkLst>
            <pc:docMk/>
            <pc:sldMk cId="2962568678" sldId="257"/>
            <ac:spMk id="5" creationId="{9213F1E0-D742-BD50-F09A-1CB1E0FA96E6}"/>
          </ac:spMkLst>
        </pc:spChg>
        <pc:spChg chg="mod">
          <ac:chgData name="Kreipl Pavel" userId="c4de5c41-dc3e-4294-b90b-b7949fedde79" providerId="ADAL" clId="{1B302B1F-13EE-446C-A118-56B29430A7C5}" dt="2025-07-07T13:24:57.550" v="2976" actId="14100"/>
          <ac:spMkLst>
            <pc:docMk/>
            <pc:sldMk cId="2962568678" sldId="257"/>
            <ac:spMk id="6" creationId="{955270B2-0A38-2565-D282-99C7437FC522}"/>
          </ac:spMkLst>
        </pc:spChg>
        <pc:spChg chg="mod">
          <ac:chgData name="Kreipl Pavel" userId="c4de5c41-dc3e-4294-b90b-b7949fedde79" providerId="ADAL" clId="{1B302B1F-13EE-446C-A118-56B29430A7C5}" dt="2025-07-07T13:30:58.257" v="3034" actId="255"/>
          <ac:spMkLst>
            <pc:docMk/>
            <pc:sldMk cId="2962568678" sldId="257"/>
            <ac:spMk id="7" creationId="{F81D30E2-6B29-1B08-099C-509DFB70C337}"/>
          </ac:spMkLst>
        </pc:spChg>
        <pc:spChg chg="add mod">
          <ac:chgData name="Kreipl Pavel" userId="c4de5c41-dc3e-4294-b90b-b7949fedde79" providerId="ADAL" clId="{1B302B1F-13EE-446C-A118-56B29430A7C5}" dt="2025-07-09T07:14:49.801" v="3038" actId="113"/>
          <ac:spMkLst>
            <pc:docMk/>
            <pc:sldMk cId="2962568678" sldId="257"/>
            <ac:spMk id="11" creationId="{1E48244A-1587-34D7-E961-BD9DE3F51D1F}"/>
          </ac:spMkLst>
        </pc:spChg>
      </pc:sldChg>
      <pc:sldChg chg="addSp delSp modSp mod">
        <pc:chgData name="Kreipl Pavel" userId="c4de5c41-dc3e-4294-b90b-b7949fedde79" providerId="ADAL" clId="{1B302B1F-13EE-446C-A118-56B29430A7C5}" dt="2025-07-09T10:29:25.666" v="4464" actId="14100"/>
        <pc:sldMkLst>
          <pc:docMk/>
          <pc:sldMk cId="2073087951" sldId="773"/>
        </pc:sldMkLst>
        <pc:spChg chg="mod">
          <ac:chgData name="Kreipl Pavel" userId="c4de5c41-dc3e-4294-b90b-b7949fedde79" providerId="ADAL" clId="{1B302B1F-13EE-446C-A118-56B29430A7C5}" dt="2025-07-09T10:29:25.666" v="4464" actId="14100"/>
          <ac:spMkLst>
            <pc:docMk/>
            <pc:sldMk cId="2073087951" sldId="773"/>
            <ac:spMk id="20" creationId="{B6BA767F-DD77-52CB-F1E8-9BB31DB5AA17}"/>
          </ac:spMkLst>
        </pc:spChg>
        <pc:picChg chg="add del mod">
          <ac:chgData name="Kreipl Pavel" userId="c4de5c41-dc3e-4294-b90b-b7949fedde79" providerId="ADAL" clId="{1B302B1F-13EE-446C-A118-56B29430A7C5}" dt="2025-07-09T10:29:20.746" v="4463" actId="478"/>
          <ac:picMkLst>
            <pc:docMk/>
            <pc:sldMk cId="2073087951" sldId="773"/>
            <ac:picMk id="2" creationId="{B43A07CF-D28D-ADED-98A6-9C9212FA1322}"/>
          </ac:picMkLst>
        </pc:picChg>
      </pc:sldChg>
      <pc:sldChg chg="modSp mod">
        <pc:chgData name="Kreipl Pavel" userId="c4de5c41-dc3e-4294-b90b-b7949fedde79" providerId="ADAL" clId="{1B302B1F-13EE-446C-A118-56B29430A7C5}" dt="2025-07-07T13:31:55.475" v="3035" actId="6549"/>
        <pc:sldMkLst>
          <pc:docMk/>
          <pc:sldMk cId="2917521688" sldId="775"/>
        </pc:sldMkLst>
        <pc:spChg chg="mod">
          <ac:chgData name="Kreipl Pavel" userId="c4de5c41-dc3e-4294-b90b-b7949fedde79" providerId="ADAL" clId="{1B302B1F-13EE-446C-A118-56B29430A7C5}" dt="2025-07-07T12:15:33.631" v="251" actId="20577"/>
          <ac:spMkLst>
            <pc:docMk/>
            <pc:sldMk cId="2917521688" sldId="775"/>
            <ac:spMk id="2" creationId="{1739B554-43D0-C1F2-2174-F47EEFC58DFC}"/>
          </ac:spMkLst>
        </pc:spChg>
        <pc:spChg chg="mod">
          <ac:chgData name="Kreipl Pavel" userId="c4de5c41-dc3e-4294-b90b-b7949fedde79" providerId="ADAL" clId="{1B302B1F-13EE-446C-A118-56B29430A7C5}" dt="2025-07-07T13:31:55.475" v="3035" actId="6549"/>
          <ac:spMkLst>
            <pc:docMk/>
            <pc:sldMk cId="2917521688" sldId="775"/>
            <ac:spMk id="4" creationId="{D6F80FC4-C1B1-CD53-499C-B8A94D00D6D0}"/>
          </ac:spMkLst>
        </pc:spChg>
      </pc:sldChg>
      <pc:sldChg chg="del">
        <pc:chgData name="Kreipl Pavel" userId="c4de5c41-dc3e-4294-b90b-b7949fedde79" providerId="ADAL" clId="{1B302B1F-13EE-446C-A118-56B29430A7C5}" dt="2025-07-07T12:05:09.848" v="28" actId="47"/>
        <pc:sldMkLst>
          <pc:docMk/>
          <pc:sldMk cId="990923573" sldId="776"/>
        </pc:sldMkLst>
      </pc:sldChg>
      <pc:sldChg chg="addSp delSp modSp add mod">
        <pc:chgData name="Kreipl Pavel" userId="c4de5c41-dc3e-4294-b90b-b7949fedde79" providerId="ADAL" clId="{1B302B1F-13EE-446C-A118-56B29430A7C5}" dt="2025-07-07T12:16:35.376" v="355" actId="6549"/>
        <pc:sldMkLst>
          <pc:docMk/>
          <pc:sldMk cId="2227721408" sldId="776"/>
        </pc:sldMkLst>
        <pc:spChg chg="mod">
          <ac:chgData name="Kreipl Pavel" userId="c4de5c41-dc3e-4294-b90b-b7949fedde79" providerId="ADAL" clId="{1B302B1F-13EE-446C-A118-56B29430A7C5}" dt="2025-07-07T12:15:20.552" v="248" actId="1076"/>
          <ac:spMkLst>
            <pc:docMk/>
            <pc:sldMk cId="2227721408" sldId="776"/>
            <ac:spMk id="2" creationId="{F12257D0-49D8-CCAF-5937-95DABB7B26AB}"/>
          </ac:spMkLst>
        </pc:spChg>
        <pc:spChg chg="mod">
          <ac:chgData name="Kreipl Pavel" userId="c4de5c41-dc3e-4294-b90b-b7949fedde79" providerId="ADAL" clId="{1B302B1F-13EE-446C-A118-56B29430A7C5}" dt="2025-07-07T12:16:35.376" v="355" actId="6549"/>
          <ac:spMkLst>
            <pc:docMk/>
            <pc:sldMk cId="2227721408" sldId="776"/>
            <ac:spMk id="4" creationId="{82979F06-2B11-5035-BC7A-A538CEBE2D3F}"/>
          </ac:spMkLst>
        </pc:spChg>
        <pc:spChg chg="add mod">
          <ac:chgData name="Kreipl Pavel" userId="c4de5c41-dc3e-4294-b90b-b7949fedde79" providerId="ADAL" clId="{1B302B1F-13EE-446C-A118-56B29430A7C5}" dt="2025-07-07T12:12:26.103" v="226" actId="1076"/>
          <ac:spMkLst>
            <pc:docMk/>
            <pc:sldMk cId="2227721408" sldId="776"/>
            <ac:spMk id="14" creationId="{4513DD48-35C6-720E-2396-E0473E07C5A4}"/>
          </ac:spMkLst>
        </pc:spChg>
        <pc:picChg chg="add mod">
          <ac:chgData name="Kreipl Pavel" userId="c4de5c41-dc3e-4294-b90b-b7949fedde79" providerId="ADAL" clId="{1B302B1F-13EE-446C-A118-56B29430A7C5}" dt="2025-07-07T12:11:29.310" v="219" actId="1076"/>
          <ac:picMkLst>
            <pc:docMk/>
            <pc:sldMk cId="2227721408" sldId="776"/>
            <ac:picMk id="3" creationId="{C1777434-E5DB-6F5B-47D8-6C4CB0457EE3}"/>
          </ac:picMkLst>
        </pc:picChg>
        <pc:picChg chg="mod ord">
          <ac:chgData name="Kreipl Pavel" userId="c4de5c41-dc3e-4294-b90b-b7949fedde79" providerId="ADAL" clId="{1B302B1F-13EE-446C-A118-56B29430A7C5}" dt="2025-07-07T12:12:32.168" v="227" actId="1076"/>
          <ac:picMkLst>
            <pc:docMk/>
            <pc:sldMk cId="2227721408" sldId="776"/>
            <ac:picMk id="21" creationId="{1E97A048-D53D-C1AD-79C8-3511BF063A9A}"/>
          </ac:picMkLst>
        </pc:picChg>
        <pc:picChg chg="mod ord">
          <ac:chgData name="Kreipl Pavel" userId="c4de5c41-dc3e-4294-b90b-b7949fedde79" providerId="ADAL" clId="{1B302B1F-13EE-446C-A118-56B29430A7C5}" dt="2025-07-07T12:12:43.256" v="229" actId="1076"/>
          <ac:picMkLst>
            <pc:docMk/>
            <pc:sldMk cId="2227721408" sldId="776"/>
            <ac:picMk id="23" creationId="{7179D8F6-F17F-B54D-ADFD-407909C88B7F}"/>
          </ac:picMkLst>
        </pc:picChg>
        <pc:picChg chg="mod ord">
          <ac:chgData name="Kreipl Pavel" userId="c4de5c41-dc3e-4294-b90b-b7949fedde79" providerId="ADAL" clId="{1B302B1F-13EE-446C-A118-56B29430A7C5}" dt="2025-07-07T12:13:03.129" v="233" actId="1076"/>
          <ac:picMkLst>
            <pc:docMk/>
            <pc:sldMk cId="2227721408" sldId="776"/>
            <ac:picMk id="27" creationId="{7D392E2F-7C51-31EE-39BA-85C651501024}"/>
          </ac:picMkLst>
        </pc:picChg>
      </pc:sldChg>
      <pc:sldChg chg="addSp delSp modSp add mod">
        <pc:chgData name="Kreipl Pavel" userId="c4de5c41-dc3e-4294-b90b-b7949fedde79" providerId="ADAL" clId="{1B302B1F-13EE-446C-A118-56B29430A7C5}" dt="2025-07-09T07:59:19.007" v="4356" actId="1076"/>
        <pc:sldMkLst>
          <pc:docMk/>
          <pc:sldMk cId="3576639109" sldId="777"/>
        </pc:sldMkLst>
        <pc:spChg chg="mod">
          <ac:chgData name="Kreipl Pavel" userId="c4de5c41-dc3e-4294-b90b-b7949fedde79" providerId="ADAL" clId="{1B302B1F-13EE-446C-A118-56B29430A7C5}" dt="2025-07-09T07:59:19.007" v="4356" actId="1076"/>
          <ac:spMkLst>
            <pc:docMk/>
            <pc:sldMk cId="3576639109" sldId="777"/>
            <ac:spMk id="2" creationId="{B18175D8-A6A2-2ECC-979B-22C5CFDB3BE7}"/>
          </ac:spMkLst>
        </pc:spChg>
        <pc:spChg chg="mod">
          <ac:chgData name="Kreipl Pavel" userId="c4de5c41-dc3e-4294-b90b-b7949fedde79" providerId="ADAL" clId="{1B302B1F-13EE-446C-A118-56B29430A7C5}" dt="2025-07-07T12:16:56.439" v="366" actId="6549"/>
          <ac:spMkLst>
            <pc:docMk/>
            <pc:sldMk cId="3576639109" sldId="777"/>
            <ac:spMk id="4" creationId="{EE9A0F93-6073-51FA-DC85-56990CD93264}"/>
          </ac:spMkLst>
        </pc:spChg>
        <pc:picChg chg="add mod">
          <ac:chgData name="Kreipl Pavel" userId="c4de5c41-dc3e-4294-b90b-b7949fedde79" providerId="ADAL" clId="{1B302B1F-13EE-446C-A118-56B29430A7C5}" dt="2025-07-07T12:22:04.448" v="396" actId="14100"/>
          <ac:picMkLst>
            <pc:docMk/>
            <pc:sldMk cId="3576639109" sldId="777"/>
            <ac:picMk id="22" creationId="{F1646A2F-778A-B761-8675-4A65F3C80477}"/>
          </ac:picMkLst>
        </pc:picChg>
        <pc:picChg chg="mod">
          <ac:chgData name="Kreipl Pavel" userId="c4de5c41-dc3e-4294-b90b-b7949fedde79" providerId="ADAL" clId="{1B302B1F-13EE-446C-A118-56B29430A7C5}" dt="2025-07-07T12:22:10.352" v="397" actId="1076"/>
          <ac:picMkLst>
            <pc:docMk/>
            <pc:sldMk cId="3576639109" sldId="777"/>
            <ac:picMk id="23" creationId="{980EAC8D-1AAA-B5E9-310B-906A4712F8B6}"/>
          </ac:picMkLst>
        </pc:picChg>
      </pc:sldChg>
      <pc:sldChg chg="del">
        <pc:chgData name="Kreipl Pavel" userId="c4de5c41-dc3e-4294-b90b-b7949fedde79" providerId="ADAL" clId="{1B302B1F-13EE-446C-A118-56B29430A7C5}" dt="2025-07-07T12:05:09.848" v="28" actId="47"/>
        <pc:sldMkLst>
          <pc:docMk/>
          <pc:sldMk cId="3892439271" sldId="777"/>
        </pc:sldMkLst>
      </pc:sldChg>
      <pc:sldChg chg="addSp delSp modSp add mod">
        <pc:chgData name="Kreipl Pavel" userId="c4de5c41-dc3e-4294-b90b-b7949fedde79" providerId="ADAL" clId="{1B302B1F-13EE-446C-A118-56B29430A7C5}" dt="2025-07-07T12:41:03.846" v="897" actId="113"/>
        <pc:sldMkLst>
          <pc:docMk/>
          <pc:sldMk cId="1786370710" sldId="778"/>
        </pc:sldMkLst>
        <pc:spChg chg="mod">
          <ac:chgData name="Kreipl Pavel" userId="c4de5c41-dc3e-4294-b90b-b7949fedde79" providerId="ADAL" clId="{1B302B1F-13EE-446C-A118-56B29430A7C5}" dt="2025-07-07T12:27:13.904" v="521" actId="6549"/>
          <ac:spMkLst>
            <pc:docMk/>
            <pc:sldMk cId="1786370710" sldId="778"/>
            <ac:spMk id="2" creationId="{0435CD87-E3ED-469B-0B8A-CEDE95EF3AF1}"/>
          </ac:spMkLst>
        </pc:spChg>
        <pc:spChg chg="mod">
          <ac:chgData name="Kreipl Pavel" userId="c4de5c41-dc3e-4294-b90b-b7949fedde79" providerId="ADAL" clId="{1B302B1F-13EE-446C-A118-56B29430A7C5}" dt="2025-07-07T12:30:55.517" v="550" actId="113"/>
          <ac:spMkLst>
            <pc:docMk/>
            <pc:sldMk cId="1786370710" sldId="778"/>
            <ac:spMk id="4" creationId="{E0BB169D-B1A4-A6A3-BF9E-7A15895B1076}"/>
          </ac:spMkLst>
        </pc:spChg>
        <pc:spChg chg="add mod">
          <ac:chgData name="Kreipl Pavel" userId="c4de5c41-dc3e-4294-b90b-b7949fedde79" providerId="ADAL" clId="{1B302B1F-13EE-446C-A118-56B29430A7C5}" dt="2025-07-07T12:31:23.495" v="552" actId="1076"/>
          <ac:spMkLst>
            <pc:docMk/>
            <pc:sldMk cId="1786370710" sldId="778"/>
            <ac:spMk id="17" creationId="{0995FBC9-C427-F7E2-C76C-70F3CE825490}"/>
          </ac:spMkLst>
        </pc:spChg>
        <pc:spChg chg="add mod">
          <ac:chgData name="Kreipl Pavel" userId="c4de5c41-dc3e-4294-b90b-b7949fedde79" providerId="ADAL" clId="{1B302B1F-13EE-446C-A118-56B29430A7C5}" dt="2025-07-07T12:41:03.846" v="897" actId="113"/>
          <ac:spMkLst>
            <pc:docMk/>
            <pc:sldMk cId="1786370710" sldId="778"/>
            <ac:spMk id="19" creationId="{3AE477CB-69DC-FA85-9DF8-3697ABDA334A}"/>
          </ac:spMkLst>
        </pc:spChg>
        <pc:picChg chg="add mod">
          <ac:chgData name="Kreipl Pavel" userId="c4de5c41-dc3e-4294-b90b-b7949fedde79" providerId="ADAL" clId="{1B302B1F-13EE-446C-A118-56B29430A7C5}" dt="2025-07-07T12:31:17.435" v="551" actId="1076"/>
          <ac:picMkLst>
            <pc:docMk/>
            <pc:sldMk cId="1786370710" sldId="778"/>
            <ac:picMk id="3" creationId="{682C0EB0-5790-8BB2-01E2-5EF7EEB0317F}"/>
          </ac:picMkLst>
        </pc:picChg>
        <pc:picChg chg="add mod">
          <ac:chgData name="Kreipl Pavel" userId="c4de5c41-dc3e-4294-b90b-b7949fedde79" providerId="ADAL" clId="{1B302B1F-13EE-446C-A118-56B29430A7C5}" dt="2025-07-07T12:39:15.964" v="823" actId="1076"/>
          <ac:picMkLst>
            <pc:docMk/>
            <pc:sldMk cId="1786370710" sldId="778"/>
            <ac:picMk id="14" creationId="{CA7D3C0B-F940-17D4-B6E1-C1F6BF10859D}"/>
          </ac:picMkLst>
        </pc:picChg>
      </pc:sldChg>
      <pc:sldChg chg="del">
        <pc:chgData name="Kreipl Pavel" userId="c4de5c41-dc3e-4294-b90b-b7949fedde79" providerId="ADAL" clId="{1B302B1F-13EE-446C-A118-56B29430A7C5}" dt="2025-07-07T12:05:09.848" v="28" actId="47"/>
        <pc:sldMkLst>
          <pc:docMk/>
          <pc:sldMk cId="3372023488" sldId="778"/>
        </pc:sldMkLst>
      </pc:sldChg>
      <pc:sldChg chg="addSp delSp modSp add mod">
        <pc:chgData name="Kreipl Pavel" userId="c4de5c41-dc3e-4294-b90b-b7949fedde79" providerId="ADAL" clId="{1B302B1F-13EE-446C-A118-56B29430A7C5}" dt="2025-07-07T13:02:38.081" v="1611" actId="6549"/>
        <pc:sldMkLst>
          <pc:docMk/>
          <pc:sldMk cId="1324046493" sldId="779"/>
        </pc:sldMkLst>
        <pc:spChg chg="mod">
          <ac:chgData name="Kreipl Pavel" userId="c4de5c41-dc3e-4294-b90b-b7949fedde79" providerId="ADAL" clId="{1B302B1F-13EE-446C-A118-56B29430A7C5}" dt="2025-07-07T13:02:38.081" v="1611" actId="6549"/>
          <ac:spMkLst>
            <pc:docMk/>
            <pc:sldMk cId="1324046493" sldId="779"/>
            <ac:spMk id="2" creationId="{752D77F8-1DBD-F43B-E16A-7551C5A13621}"/>
          </ac:spMkLst>
        </pc:spChg>
        <pc:spChg chg="mod">
          <ac:chgData name="Kreipl Pavel" userId="c4de5c41-dc3e-4294-b90b-b7949fedde79" providerId="ADAL" clId="{1B302B1F-13EE-446C-A118-56B29430A7C5}" dt="2025-07-07T12:56:58.905" v="1416" actId="20577"/>
          <ac:spMkLst>
            <pc:docMk/>
            <pc:sldMk cId="1324046493" sldId="779"/>
            <ac:spMk id="4" creationId="{928FC0AE-FF91-3F5F-C157-BD539C9A6735}"/>
          </ac:spMkLst>
        </pc:spChg>
        <pc:spChg chg="add mod">
          <ac:chgData name="Kreipl Pavel" userId="c4de5c41-dc3e-4294-b90b-b7949fedde79" providerId="ADAL" clId="{1B302B1F-13EE-446C-A118-56B29430A7C5}" dt="2025-07-07T12:44:08.861" v="968" actId="164"/>
          <ac:spMkLst>
            <pc:docMk/>
            <pc:sldMk cId="1324046493" sldId="779"/>
            <ac:spMk id="18" creationId="{7B429099-4D37-6E8E-CE20-026A1C60C5C9}"/>
          </ac:spMkLst>
        </pc:spChg>
        <pc:spChg chg="add mod">
          <ac:chgData name="Kreipl Pavel" userId="c4de5c41-dc3e-4294-b90b-b7949fedde79" providerId="ADAL" clId="{1B302B1F-13EE-446C-A118-56B29430A7C5}" dt="2025-07-07T12:58:09.788" v="1487" actId="1076"/>
          <ac:spMkLst>
            <pc:docMk/>
            <pc:sldMk cId="1324046493" sldId="779"/>
            <ac:spMk id="24" creationId="{F0E1309A-0B02-EC31-E3BD-EC11340D21FE}"/>
          </ac:spMkLst>
        </pc:spChg>
        <pc:grpChg chg="add mod">
          <ac:chgData name="Kreipl Pavel" userId="c4de5c41-dc3e-4294-b90b-b7949fedde79" providerId="ADAL" clId="{1B302B1F-13EE-446C-A118-56B29430A7C5}" dt="2025-07-07T12:48:21.419" v="978" actId="1076"/>
          <ac:grpSpMkLst>
            <pc:docMk/>
            <pc:sldMk cId="1324046493" sldId="779"/>
            <ac:grpSpMk id="19" creationId="{A9997DF2-46D4-032B-BB48-1E5E7671ED6B}"/>
          </ac:grpSpMkLst>
        </pc:grpChg>
        <pc:picChg chg="add mod">
          <ac:chgData name="Kreipl Pavel" userId="c4de5c41-dc3e-4294-b90b-b7949fedde79" providerId="ADAL" clId="{1B302B1F-13EE-446C-A118-56B29430A7C5}" dt="2025-07-07T12:44:08.861" v="968" actId="164"/>
          <ac:picMkLst>
            <pc:docMk/>
            <pc:sldMk cId="1324046493" sldId="779"/>
            <ac:picMk id="15" creationId="{FD10D33A-EA8D-4FF6-0C22-188862E40E53}"/>
          </ac:picMkLst>
        </pc:picChg>
        <pc:picChg chg="add mod">
          <ac:chgData name="Kreipl Pavel" userId="c4de5c41-dc3e-4294-b90b-b7949fedde79" providerId="ADAL" clId="{1B302B1F-13EE-446C-A118-56B29430A7C5}" dt="2025-07-07T12:48:29.191" v="979" actId="1076"/>
          <ac:picMkLst>
            <pc:docMk/>
            <pc:sldMk cId="1324046493" sldId="779"/>
            <ac:picMk id="22" creationId="{85890B49-09E9-4AC3-3D90-312B9B6A3173}"/>
          </ac:picMkLst>
        </pc:picChg>
      </pc:sldChg>
      <pc:sldChg chg="del">
        <pc:chgData name="Kreipl Pavel" userId="c4de5c41-dc3e-4294-b90b-b7949fedde79" providerId="ADAL" clId="{1B302B1F-13EE-446C-A118-56B29430A7C5}" dt="2025-07-07T12:05:09.848" v="28" actId="47"/>
        <pc:sldMkLst>
          <pc:docMk/>
          <pc:sldMk cId="4019259364" sldId="779"/>
        </pc:sldMkLst>
      </pc:sldChg>
      <pc:sldChg chg="addSp delSp modSp add mod">
        <pc:chgData name="Kreipl Pavel" userId="c4de5c41-dc3e-4294-b90b-b7949fedde79" providerId="ADAL" clId="{1B302B1F-13EE-446C-A118-56B29430A7C5}" dt="2025-07-07T12:40:55.386" v="896" actId="14100"/>
        <pc:sldMkLst>
          <pc:docMk/>
          <pc:sldMk cId="2482948209" sldId="780"/>
        </pc:sldMkLst>
        <pc:spChg chg="mod">
          <ac:chgData name="Kreipl Pavel" userId="c4de5c41-dc3e-4294-b90b-b7949fedde79" providerId="ADAL" clId="{1B302B1F-13EE-446C-A118-56B29430A7C5}" dt="2025-07-07T12:36:45.491" v="782" actId="20577"/>
          <ac:spMkLst>
            <pc:docMk/>
            <pc:sldMk cId="2482948209" sldId="780"/>
            <ac:spMk id="2" creationId="{DC5BFA51-32A2-DBFA-4A70-3CEF3BD62340}"/>
          </ac:spMkLst>
        </pc:spChg>
        <pc:spChg chg="mod">
          <ac:chgData name="Kreipl Pavel" userId="c4de5c41-dc3e-4294-b90b-b7949fedde79" providerId="ADAL" clId="{1B302B1F-13EE-446C-A118-56B29430A7C5}" dt="2025-07-07T12:32:45.344" v="580" actId="113"/>
          <ac:spMkLst>
            <pc:docMk/>
            <pc:sldMk cId="2482948209" sldId="780"/>
            <ac:spMk id="4" creationId="{78F7ACAA-23DB-1D27-AD00-ABB62BA305E9}"/>
          </ac:spMkLst>
        </pc:spChg>
        <pc:spChg chg="mod ord">
          <ac:chgData name="Kreipl Pavel" userId="c4de5c41-dc3e-4294-b90b-b7949fedde79" providerId="ADAL" clId="{1B302B1F-13EE-446C-A118-56B29430A7C5}" dt="2025-07-07T12:38:27.099" v="802" actId="1036"/>
          <ac:spMkLst>
            <pc:docMk/>
            <pc:sldMk cId="2482948209" sldId="780"/>
            <ac:spMk id="17" creationId="{D6C4358A-335C-A3EA-024A-4F5B5F7283EE}"/>
          </ac:spMkLst>
        </pc:spChg>
        <pc:spChg chg="add mod">
          <ac:chgData name="Kreipl Pavel" userId="c4de5c41-dc3e-4294-b90b-b7949fedde79" providerId="ADAL" clId="{1B302B1F-13EE-446C-A118-56B29430A7C5}" dt="2025-07-07T12:40:55.386" v="896" actId="14100"/>
          <ac:spMkLst>
            <pc:docMk/>
            <pc:sldMk cId="2482948209" sldId="780"/>
            <ac:spMk id="20" creationId="{4DBECF14-0A7C-5B99-BE32-847191BDBAEF}"/>
          </ac:spMkLst>
        </pc:spChg>
        <pc:picChg chg="add mod">
          <ac:chgData name="Kreipl Pavel" userId="c4de5c41-dc3e-4294-b90b-b7949fedde79" providerId="ADAL" clId="{1B302B1F-13EE-446C-A118-56B29430A7C5}" dt="2025-07-07T12:38:00.271" v="797" actId="1076"/>
          <ac:picMkLst>
            <pc:docMk/>
            <pc:sldMk cId="2482948209" sldId="780"/>
            <ac:picMk id="19" creationId="{DE54AFF7-6A92-A915-D3F7-43F993164040}"/>
          </ac:picMkLst>
        </pc:picChg>
      </pc:sldChg>
      <pc:sldChg chg="del">
        <pc:chgData name="Kreipl Pavel" userId="c4de5c41-dc3e-4294-b90b-b7949fedde79" providerId="ADAL" clId="{1B302B1F-13EE-446C-A118-56B29430A7C5}" dt="2025-07-07T12:05:09.848" v="28" actId="47"/>
        <pc:sldMkLst>
          <pc:docMk/>
          <pc:sldMk cId="3191726045" sldId="780"/>
        </pc:sldMkLst>
      </pc:sldChg>
      <pc:sldChg chg="del">
        <pc:chgData name="Kreipl Pavel" userId="c4de5c41-dc3e-4294-b90b-b7949fedde79" providerId="ADAL" clId="{1B302B1F-13EE-446C-A118-56B29430A7C5}" dt="2025-07-07T12:05:09.848" v="28" actId="47"/>
        <pc:sldMkLst>
          <pc:docMk/>
          <pc:sldMk cId="492385519" sldId="781"/>
        </pc:sldMkLst>
      </pc:sldChg>
      <pc:sldChg chg="delSp modSp add mod">
        <pc:chgData name="Kreipl Pavel" userId="c4de5c41-dc3e-4294-b90b-b7949fedde79" providerId="ADAL" clId="{1B302B1F-13EE-446C-A118-56B29430A7C5}" dt="2025-07-07T13:32:17.874" v="3036" actId="313"/>
        <pc:sldMkLst>
          <pc:docMk/>
          <pc:sldMk cId="1005674467" sldId="781"/>
        </pc:sldMkLst>
        <pc:spChg chg="mod">
          <ac:chgData name="Kreipl Pavel" userId="c4de5c41-dc3e-4294-b90b-b7949fedde79" providerId="ADAL" clId="{1B302B1F-13EE-446C-A118-56B29430A7C5}" dt="2025-07-07T13:32:17.874" v="3036" actId="313"/>
          <ac:spMkLst>
            <pc:docMk/>
            <pc:sldMk cId="1005674467" sldId="781"/>
            <ac:spMk id="2" creationId="{E5E2098E-1F63-36A0-7D86-F8673FE8093F}"/>
          </ac:spMkLst>
        </pc:spChg>
        <pc:spChg chg="mod">
          <ac:chgData name="Kreipl Pavel" userId="c4de5c41-dc3e-4294-b90b-b7949fedde79" providerId="ADAL" clId="{1B302B1F-13EE-446C-A118-56B29430A7C5}" dt="2025-07-07T13:01:43.414" v="1553" actId="6549"/>
          <ac:spMkLst>
            <pc:docMk/>
            <pc:sldMk cId="1005674467" sldId="781"/>
            <ac:spMk id="4" creationId="{A98E7DF1-F14C-637F-37E3-C4BA8F81DE83}"/>
          </ac:spMkLst>
        </pc:spChg>
      </pc:sldChg>
      <pc:sldChg chg="modSp add mod">
        <pc:chgData name="Kreipl Pavel" userId="c4de5c41-dc3e-4294-b90b-b7949fedde79" providerId="ADAL" clId="{1B302B1F-13EE-446C-A118-56B29430A7C5}" dt="2025-07-07T13:21:06.585" v="2868" actId="6549"/>
        <pc:sldMkLst>
          <pc:docMk/>
          <pc:sldMk cId="315235078" sldId="782"/>
        </pc:sldMkLst>
        <pc:spChg chg="mod">
          <ac:chgData name="Kreipl Pavel" userId="c4de5c41-dc3e-4294-b90b-b7949fedde79" providerId="ADAL" clId="{1B302B1F-13EE-446C-A118-56B29430A7C5}" dt="2025-07-07T13:21:06.585" v="2868" actId="6549"/>
          <ac:spMkLst>
            <pc:docMk/>
            <pc:sldMk cId="315235078" sldId="782"/>
            <ac:spMk id="2" creationId="{AA80028E-0919-1657-425C-7FA35AFC35B8}"/>
          </ac:spMkLst>
        </pc:spChg>
        <pc:spChg chg="mod">
          <ac:chgData name="Kreipl Pavel" userId="c4de5c41-dc3e-4294-b90b-b7949fedde79" providerId="ADAL" clId="{1B302B1F-13EE-446C-A118-56B29430A7C5}" dt="2025-07-07T13:13:06.407" v="2148" actId="20577"/>
          <ac:spMkLst>
            <pc:docMk/>
            <pc:sldMk cId="315235078" sldId="782"/>
            <ac:spMk id="4" creationId="{A40676A1-20B3-6F17-994C-68B604AEBB8A}"/>
          </ac:spMkLst>
        </pc:spChg>
      </pc:sldChg>
      <pc:sldChg chg="del">
        <pc:chgData name="Kreipl Pavel" userId="c4de5c41-dc3e-4294-b90b-b7949fedde79" providerId="ADAL" clId="{1B302B1F-13EE-446C-A118-56B29430A7C5}" dt="2025-07-07T12:05:09.848" v="28" actId="47"/>
        <pc:sldMkLst>
          <pc:docMk/>
          <pc:sldMk cId="1563414613" sldId="782"/>
        </pc:sldMkLst>
      </pc:sldChg>
      <pc:sldChg chg="modSp add mod">
        <pc:chgData name="Kreipl Pavel" userId="c4de5c41-dc3e-4294-b90b-b7949fedde79" providerId="ADAL" clId="{1B302B1F-13EE-446C-A118-56B29430A7C5}" dt="2025-07-09T07:59:44.474" v="4357" actId="1076"/>
        <pc:sldMkLst>
          <pc:docMk/>
          <pc:sldMk cId="966865553" sldId="783"/>
        </pc:sldMkLst>
        <pc:spChg chg="mod">
          <ac:chgData name="Kreipl Pavel" userId="c4de5c41-dc3e-4294-b90b-b7949fedde79" providerId="ADAL" clId="{1B302B1F-13EE-446C-A118-56B29430A7C5}" dt="2025-07-09T07:59:44.474" v="4357" actId="1076"/>
          <ac:spMkLst>
            <pc:docMk/>
            <pc:sldMk cId="966865553" sldId="783"/>
            <ac:spMk id="2" creationId="{BCC803C6-E501-D55B-9084-CE9CA81BB932}"/>
          </ac:spMkLst>
        </pc:spChg>
        <pc:spChg chg="mod">
          <ac:chgData name="Kreipl Pavel" userId="c4de5c41-dc3e-4294-b90b-b7949fedde79" providerId="ADAL" clId="{1B302B1F-13EE-446C-A118-56B29430A7C5}" dt="2025-07-09T07:15:22.803" v="3048" actId="6549"/>
          <ac:spMkLst>
            <pc:docMk/>
            <pc:sldMk cId="966865553" sldId="783"/>
            <ac:spMk id="4" creationId="{EA43F045-9B89-BA75-4220-01A495E764CF}"/>
          </ac:spMkLst>
        </pc:spChg>
      </pc:sldChg>
      <pc:sldChg chg="addSp delSp modSp add mod ord">
        <pc:chgData name="Kreipl Pavel" userId="c4de5c41-dc3e-4294-b90b-b7949fedde79" providerId="ADAL" clId="{1B302B1F-13EE-446C-A118-56B29430A7C5}" dt="2025-07-09T07:35:45.618" v="3394" actId="207"/>
        <pc:sldMkLst>
          <pc:docMk/>
          <pc:sldMk cId="836367510" sldId="784"/>
        </pc:sldMkLst>
        <pc:spChg chg="mod">
          <ac:chgData name="Kreipl Pavel" userId="c4de5c41-dc3e-4294-b90b-b7949fedde79" providerId="ADAL" clId="{1B302B1F-13EE-446C-A118-56B29430A7C5}" dt="2025-07-09T07:25:58.103" v="3253" actId="1076"/>
          <ac:spMkLst>
            <pc:docMk/>
            <pc:sldMk cId="836367510" sldId="784"/>
            <ac:spMk id="2" creationId="{B06AD121-0A57-B5CA-82F2-63FE7F89CCED}"/>
          </ac:spMkLst>
        </pc:spChg>
        <pc:spChg chg="add">
          <ac:chgData name="Kreipl Pavel" userId="c4de5c41-dc3e-4294-b90b-b7949fedde79" providerId="ADAL" clId="{1B302B1F-13EE-446C-A118-56B29430A7C5}" dt="2025-07-09T07:17:20.809" v="3144"/>
          <ac:spMkLst>
            <pc:docMk/>
            <pc:sldMk cId="836367510" sldId="784"/>
            <ac:spMk id="3" creationId="{B2600A61-7777-7472-141C-6B40A9F6040D}"/>
          </ac:spMkLst>
        </pc:spChg>
        <pc:spChg chg="mod">
          <ac:chgData name="Kreipl Pavel" userId="c4de5c41-dc3e-4294-b90b-b7949fedde79" providerId="ADAL" clId="{1B302B1F-13EE-446C-A118-56B29430A7C5}" dt="2025-07-09T07:15:39.685" v="3064" actId="6549"/>
          <ac:spMkLst>
            <pc:docMk/>
            <pc:sldMk cId="836367510" sldId="784"/>
            <ac:spMk id="4" creationId="{629069E4-9153-DE30-8704-AFE71896C81B}"/>
          </ac:spMkLst>
        </pc:spChg>
        <pc:spChg chg="add">
          <ac:chgData name="Kreipl Pavel" userId="c4de5c41-dc3e-4294-b90b-b7949fedde79" providerId="ADAL" clId="{1B302B1F-13EE-446C-A118-56B29430A7C5}" dt="2025-07-09T07:17:28.941" v="3146"/>
          <ac:spMkLst>
            <pc:docMk/>
            <pc:sldMk cId="836367510" sldId="784"/>
            <ac:spMk id="14" creationId="{08399A4A-16C1-2DCB-62A1-CEA6FD6B5ECC}"/>
          </ac:spMkLst>
        </pc:spChg>
        <pc:spChg chg="add del mod">
          <ac:chgData name="Kreipl Pavel" userId="c4de5c41-dc3e-4294-b90b-b7949fedde79" providerId="ADAL" clId="{1B302B1F-13EE-446C-A118-56B29430A7C5}" dt="2025-07-09T07:18:36.739" v="3156"/>
          <ac:spMkLst>
            <pc:docMk/>
            <pc:sldMk cId="836367510" sldId="784"/>
            <ac:spMk id="15" creationId="{34A5078C-207A-184C-6722-591337F5BEDC}"/>
          </ac:spMkLst>
        </pc:spChg>
        <pc:spChg chg="add mod">
          <ac:chgData name="Kreipl Pavel" userId="c4de5c41-dc3e-4294-b90b-b7949fedde79" providerId="ADAL" clId="{1B302B1F-13EE-446C-A118-56B29430A7C5}" dt="2025-07-09T07:19:36.229" v="3158" actId="14100"/>
          <ac:spMkLst>
            <pc:docMk/>
            <pc:sldMk cId="836367510" sldId="784"/>
            <ac:spMk id="17" creationId="{1896553E-15DA-8D9B-B62D-3BE0A97B8F38}"/>
          </ac:spMkLst>
        </pc:spChg>
        <pc:spChg chg="add del mod">
          <ac:chgData name="Kreipl Pavel" userId="c4de5c41-dc3e-4294-b90b-b7949fedde79" providerId="ADAL" clId="{1B302B1F-13EE-446C-A118-56B29430A7C5}" dt="2025-07-09T07:20:05.127" v="3161" actId="478"/>
          <ac:spMkLst>
            <pc:docMk/>
            <pc:sldMk cId="836367510" sldId="784"/>
            <ac:spMk id="18" creationId="{59311C4E-AF23-A101-40B9-52AD14E0F321}"/>
          </ac:spMkLst>
        </pc:spChg>
        <pc:spChg chg="add del mod">
          <ac:chgData name="Kreipl Pavel" userId="c4de5c41-dc3e-4294-b90b-b7949fedde79" providerId="ADAL" clId="{1B302B1F-13EE-446C-A118-56B29430A7C5}" dt="2025-07-09T07:20:28.958" v="3166" actId="478"/>
          <ac:spMkLst>
            <pc:docMk/>
            <pc:sldMk cId="836367510" sldId="784"/>
            <ac:spMk id="19" creationId="{D08D1DC9-C5E1-30C1-C247-4641BD1948B8}"/>
          </ac:spMkLst>
        </pc:spChg>
        <pc:spChg chg="add mod">
          <ac:chgData name="Kreipl Pavel" userId="c4de5c41-dc3e-4294-b90b-b7949fedde79" providerId="ADAL" clId="{1B302B1F-13EE-446C-A118-56B29430A7C5}" dt="2025-07-09T07:35:45.618" v="3394" actId="207"/>
          <ac:spMkLst>
            <pc:docMk/>
            <pc:sldMk cId="836367510" sldId="784"/>
            <ac:spMk id="20" creationId="{2C344CBA-4B7C-911F-7B44-A2E46643C85A}"/>
          </ac:spMkLst>
        </pc:spChg>
      </pc:sldChg>
      <pc:sldChg chg="modSp add del mod">
        <pc:chgData name="Kreipl Pavel" userId="c4de5c41-dc3e-4294-b90b-b7949fedde79" providerId="ADAL" clId="{1B302B1F-13EE-446C-A118-56B29430A7C5}" dt="2025-07-09T07:31:00.065" v="3313" actId="47"/>
        <pc:sldMkLst>
          <pc:docMk/>
          <pc:sldMk cId="2222736419" sldId="785"/>
        </pc:sldMkLst>
        <pc:spChg chg="mod">
          <ac:chgData name="Kreipl Pavel" userId="c4de5c41-dc3e-4294-b90b-b7949fedde79" providerId="ADAL" clId="{1B302B1F-13EE-446C-A118-56B29430A7C5}" dt="2025-07-09T07:30:49.567" v="3312" actId="20577"/>
          <ac:spMkLst>
            <pc:docMk/>
            <pc:sldMk cId="2222736419" sldId="785"/>
            <ac:spMk id="4" creationId="{723BBAF7-A6FA-41AB-E4DA-6DAD18BA2F65}"/>
          </ac:spMkLst>
        </pc:spChg>
      </pc:sldChg>
      <pc:sldChg chg="modSp add mod">
        <pc:chgData name="Kreipl Pavel" userId="c4de5c41-dc3e-4294-b90b-b7949fedde79" providerId="ADAL" clId="{1B302B1F-13EE-446C-A118-56B29430A7C5}" dt="2025-07-09T08:05:28.655" v="4387" actId="14100"/>
        <pc:sldMkLst>
          <pc:docMk/>
          <pc:sldMk cId="2588574641" sldId="785"/>
        </pc:sldMkLst>
        <pc:spChg chg="mod">
          <ac:chgData name="Kreipl Pavel" userId="c4de5c41-dc3e-4294-b90b-b7949fedde79" providerId="ADAL" clId="{1B302B1F-13EE-446C-A118-56B29430A7C5}" dt="2025-07-09T07:51:19.790" v="4168" actId="1076"/>
          <ac:spMkLst>
            <pc:docMk/>
            <pc:sldMk cId="2588574641" sldId="785"/>
            <ac:spMk id="2" creationId="{DB3EB15B-22B4-33C1-9D20-B806ADADB15D}"/>
          </ac:spMkLst>
        </pc:spChg>
        <pc:spChg chg="mod">
          <ac:chgData name="Kreipl Pavel" userId="c4de5c41-dc3e-4294-b90b-b7949fedde79" providerId="ADAL" clId="{1B302B1F-13EE-446C-A118-56B29430A7C5}" dt="2025-07-09T07:31:18.942" v="3332" actId="20577"/>
          <ac:spMkLst>
            <pc:docMk/>
            <pc:sldMk cId="2588574641" sldId="785"/>
            <ac:spMk id="4" creationId="{ECD5CB2B-5E61-F72A-5847-171EA4030B6C}"/>
          </ac:spMkLst>
        </pc:spChg>
        <pc:spChg chg="mod">
          <ac:chgData name="Kreipl Pavel" userId="c4de5c41-dc3e-4294-b90b-b7949fedde79" providerId="ADAL" clId="{1B302B1F-13EE-446C-A118-56B29430A7C5}" dt="2025-07-09T08:05:28.655" v="4387" actId="14100"/>
          <ac:spMkLst>
            <pc:docMk/>
            <pc:sldMk cId="2588574641" sldId="785"/>
            <ac:spMk id="16" creationId="{DA48B695-F18D-1A99-F513-4107CE9DB5B7}"/>
          </ac:spMkLst>
        </pc:spChg>
        <pc:spChg chg="mod">
          <ac:chgData name="Kreipl Pavel" userId="c4de5c41-dc3e-4294-b90b-b7949fedde79" providerId="ADAL" clId="{1B302B1F-13EE-446C-A118-56B29430A7C5}" dt="2025-07-09T08:03:54.006" v="4375" actId="1076"/>
          <ac:spMkLst>
            <pc:docMk/>
            <pc:sldMk cId="2588574641" sldId="785"/>
            <ac:spMk id="17" creationId="{EB2689DA-78F2-5834-3051-7070BD1CB7C6}"/>
          </ac:spMkLst>
        </pc:spChg>
        <pc:spChg chg="mod">
          <ac:chgData name="Kreipl Pavel" userId="c4de5c41-dc3e-4294-b90b-b7949fedde79" providerId="ADAL" clId="{1B302B1F-13EE-446C-A118-56B29430A7C5}" dt="2025-07-09T07:51:26.664" v="4169" actId="1076"/>
          <ac:spMkLst>
            <pc:docMk/>
            <pc:sldMk cId="2588574641" sldId="785"/>
            <ac:spMk id="20" creationId="{1D20AE40-8EBA-BEE0-395C-2E375257BD4D}"/>
          </ac:spMkLst>
        </pc:spChg>
      </pc:sldChg>
      <pc:sldChg chg="addSp delSp modSp add mod">
        <pc:chgData name="Kreipl Pavel" userId="c4de5c41-dc3e-4294-b90b-b7949fedde79" providerId="ADAL" clId="{1B302B1F-13EE-446C-A118-56B29430A7C5}" dt="2025-07-09T10:29:03.794" v="4461" actId="1076"/>
        <pc:sldMkLst>
          <pc:docMk/>
          <pc:sldMk cId="1649794571" sldId="786"/>
        </pc:sldMkLst>
        <pc:spChg chg="add mod">
          <ac:chgData name="Kreipl Pavel" userId="c4de5c41-dc3e-4294-b90b-b7949fedde79" providerId="ADAL" clId="{1B302B1F-13EE-446C-A118-56B29430A7C5}" dt="2025-07-09T08:49:56.936" v="4430" actId="14100"/>
          <ac:spMkLst>
            <pc:docMk/>
            <pc:sldMk cId="1649794571" sldId="786"/>
            <ac:spMk id="3" creationId="{7CC9C30D-DD1C-1953-BB81-475004E3678C}"/>
          </ac:spMkLst>
        </pc:spChg>
        <pc:spChg chg="del">
          <ac:chgData name="Kreipl Pavel" userId="c4de5c41-dc3e-4294-b90b-b7949fedde79" providerId="ADAL" clId="{1B302B1F-13EE-446C-A118-56B29430A7C5}" dt="2025-07-09T08:30:43.459" v="4412" actId="478"/>
          <ac:spMkLst>
            <pc:docMk/>
            <pc:sldMk cId="1649794571" sldId="786"/>
            <ac:spMk id="20" creationId="{8C92D2AA-4C94-9006-F006-6BB5860E62A2}"/>
          </ac:spMkLst>
        </pc:spChg>
        <pc:graphicFrameChg chg="add del mod">
          <ac:chgData name="Kreipl Pavel" userId="c4de5c41-dc3e-4294-b90b-b7949fedde79" providerId="ADAL" clId="{1B302B1F-13EE-446C-A118-56B29430A7C5}" dt="2025-07-09T08:32:02.004" v="4414" actId="478"/>
          <ac:graphicFrameMkLst>
            <pc:docMk/>
            <pc:sldMk cId="1649794571" sldId="786"/>
            <ac:graphicFrameMk id="4" creationId="{38583447-2064-4DA9-C20F-431BE01D08A5}"/>
          </ac:graphicFrameMkLst>
        </pc:graphicFrameChg>
        <pc:graphicFrameChg chg="add del mod">
          <ac:chgData name="Kreipl Pavel" userId="c4de5c41-dc3e-4294-b90b-b7949fedde79" providerId="ADAL" clId="{1B302B1F-13EE-446C-A118-56B29430A7C5}" dt="2025-07-09T08:49:27.308" v="4421" actId="478"/>
          <ac:graphicFrameMkLst>
            <pc:docMk/>
            <pc:sldMk cId="1649794571" sldId="786"/>
            <ac:graphicFrameMk id="14" creationId="{F344E49F-F370-3274-A6AB-333F558A80F4}"/>
          </ac:graphicFrameMkLst>
        </pc:graphicFrameChg>
        <pc:graphicFrameChg chg="add mod">
          <ac:chgData name="Kreipl Pavel" userId="c4de5c41-dc3e-4294-b90b-b7949fedde79" providerId="ADAL" clId="{1B302B1F-13EE-446C-A118-56B29430A7C5}" dt="2025-07-09T08:49:31.083" v="4422" actId="1076"/>
          <ac:graphicFrameMkLst>
            <pc:docMk/>
            <pc:sldMk cId="1649794571" sldId="786"/>
            <ac:graphicFrameMk id="15" creationId="{D4C938C7-3918-2C87-A2A0-10F54B35AF34}"/>
          </ac:graphicFrameMkLst>
        </pc:graphicFrameChg>
        <pc:graphicFrameChg chg="add mod">
          <ac:chgData name="Kreipl Pavel" userId="c4de5c41-dc3e-4294-b90b-b7949fedde79" providerId="ADAL" clId="{1B302B1F-13EE-446C-A118-56B29430A7C5}" dt="2025-07-09T09:25:45.873" v="4432" actId="1076"/>
          <ac:graphicFrameMkLst>
            <pc:docMk/>
            <pc:sldMk cId="1649794571" sldId="786"/>
            <ac:graphicFrameMk id="16" creationId="{C7863D8C-CF64-DC5C-3BD3-4C03D0EA871C}"/>
          </ac:graphicFrameMkLst>
        </pc:graphicFrameChg>
        <pc:graphicFrameChg chg="add mod">
          <ac:chgData name="Kreipl Pavel" userId="c4de5c41-dc3e-4294-b90b-b7949fedde79" providerId="ADAL" clId="{1B302B1F-13EE-446C-A118-56B29430A7C5}" dt="2025-07-09T09:53:48.309" v="4434" actId="1076"/>
          <ac:graphicFrameMkLst>
            <pc:docMk/>
            <pc:sldMk cId="1649794571" sldId="786"/>
            <ac:graphicFrameMk id="17" creationId="{2DD4D4BA-F037-A1E6-1328-3599FBAEF190}"/>
          </ac:graphicFrameMkLst>
        </pc:graphicFrameChg>
        <pc:graphicFrameChg chg="add mod">
          <ac:chgData name="Kreipl Pavel" userId="c4de5c41-dc3e-4294-b90b-b7949fedde79" providerId="ADAL" clId="{1B302B1F-13EE-446C-A118-56B29430A7C5}" dt="2025-07-09T10:25:15.103" v="4457" actId="1076"/>
          <ac:graphicFrameMkLst>
            <pc:docMk/>
            <pc:sldMk cId="1649794571" sldId="786"/>
            <ac:graphicFrameMk id="18" creationId="{163337AB-23E4-7A0E-8A61-F82B1590CF92}"/>
          </ac:graphicFrameMkLst>
        </pc:graphicFrameChg>
        <pc:graphicFrameChg chg="add mod">
          <ac:chgData name="Kreipl Pavel" userId="c4de5c41-dc3e-4294-b90b-b7949fedde79" providerId="ADAL" clId="{1B302B1F-13EE-446C-A118-56B29430A7C5}" dt="2025-07-09T10:03:40.251" v="4439" actId="1076"/>
          <ac:graphicFrameMkLst>
            <pc:docMk/>
            <pc:sldMk cId="1649794571" sldId="786"/>
            <ac:graphicFrameMk id="19" creationId="{A4474B45-569F-4C01-EF17-561A871E9D04}"/>
          </ac:graphicFrameMkLst>
        </pc:graphicFrameChg>
        <pc:graphicFrameChg chg="add mod">
          <ac:chgData name="Kreipl Pavel" userId="c4de5c41-dc3e-4294-b90b-b7949fedde79" providerId="ADAL" clId="{1B302B1F-13EE-446C-A118-56B29430A7C5}" dt="2025-07-09T10:08:00.033" v="4441" actId="1076"/>
          <ac:graphicFrameMkLst>
            <pc:docMk/>
            <pc:sldMk cId="1649794571" sldId="786"/>
            <ac:graphicFrameMk id="21" creationId="{2FF614DB-6094-669B-D6E1-8B65E2FC6A8A}"/>
          </ac:graphicFrameMkLst>
        </pc:graphicFrameChg>
        <pc:graphicFrameChg chg="add mod">
          <ac:chgData name="Kreipl Pavel" userId="c4de5c41-dc3e-4294-b90b-b7949fedde79" providerId="ADAL" clId="{1B302B1F-13EE-446C-A118-56B29430A7C5}" dt="2025-07-09T10:11:31.404" v="4443" actId="1076"/>
          <ac:graphicFrameMkLst>
            <pc:docMk/>
            <pc:sldMk cId="1649794571" sldId="786"/>
            <ac:graphicFrameMk id="22" creationId="{F24D57EB-FF1D-5C91-9003-91D0130BC04C}"/>
          </ac:graphicFrameMkLst>
        </pc:graphicFrameChg>
        <pc:graphicFrameChg chg="add mod">
          <ac:chgData name="Kreipl Pavel" userId="c4de5c41-dc3e-4294-b90b-b7949fedde79" providerId="ADAL" clId="{1B302B1F-13EE-446C-A118-56B29430A7C5}" dt="2025-07-09T10:13:45.050" v="4445" actId="1076"/>
          <ac:graphicFrameMkLst>
            <pc:docMk/>
            <pc:sldMk cId="1649794571" sldId="786"/>
            <ac:graphicFrameMk id="23" creationId="{682699D1-FD51-62D2-6071-3A1D2153B23D}"/>
          </ac:graphicFrameMkLst>
        </pc:graphicFrameChg>
        <pc:graphicFrameChg chg="add mod">
          <ac:chgData name="Kreipl Pavel" userId="c4de5c41-dc3e-4294-b90b-b7949fedde79" providerId="ADAL" clId="{1B302B1F-13EE-446C-A118-56B29430A7C5}" dt="2025-07-09T10:16:09.264" v="4447" actId="1076"/>
          <ac:graphicFrameMkLst>
            <pc:docMk/>
            <pc:sldMk cId="1649794571" sldId="786"/>
            <ac:graphicFrameMk id="24" creationId="{2A51BBAC-8DC9-1E86-A244-EB92E72DC98F}"/>
          </ac:graphicFrameMkLst>
        </pc:graphicFrameChg>
        <pc:graphicFrameChg chg="add mod">
          <ac:chgData name="Kreipl Pavel" userId="c4de5c41-dc3e-4294-b90b-b7949fedde79" providerId="ADAL" clId="{1B302B1F-13EE-446C-A118-56B29430A7C5}" dt="2025-07-09T10:18:24.983" v="4449" actId="1076"/>
          <ac:graphicFrameMkLst>
            <pc:docMk/>
            <pc:sldMk cId="1649794571" sldId="786"/>
            <ac:graphicFrameMk id="25" creationId="{7273C0D1-9620-A5A4-6148-7790EA77735F}"/>
          </ac:graphicFrameMkLst>
        </pc:graphicFrameChg>
        <pc:graphicFrameChg chg="add mod">
          <ac:chgData name="Kreipl Pavel" userId="c4de5c41-dc3e-4294-b90b-b7949fedde79" providerId="ADAL" clId="{1B302B1F-13EE-446C-A118-56B29430A7C5}" dt="2025-07-09T10:20:26.709" v="4451" actId="1076"/>
          <ac:graphicFrameMkLst>
            <pc:docMk/>
            <pc:sldMk cId="1649794571" sldId="786"/>
            <ac:graphicFrameMk id="26" creationId="{ECAE9EB6-2F69-D985-C0FF-731CDFDA0B08}"/>
          </ac:graphicFrameMkLst>
        </pc:graphicFrameChg>
        <pc:graphicFrameChg chg="add mod">
          <ac:chgData name="Kreipl Pavel" userId="c4de5c41-dc3e-4294-b90b-b7949fedde79" providerId="ADAL" clId="{1B302B1F-13EE-446C-A118-56B29430A7C5}" dt="2025-07-09T10:23:14.597" v="4454" actId="1076"/>
          <ac:graphicFrameMkLst>
            <pc:docMk/>
            <pc:sldMk cId="1649794571" sldId="786"/>
            <ac:graphicFrameMk id="27" creationId="{335C040A-B708-B3EE-761C-DC06E1B44BA1}"/>
          </ac:graphicFrameMkLst>
        </pc:graphicFrameChg>
        <pc:graphicFrameChg chg="add mod">
          <ac:chgData name="Kreipl Pavel" userId="c4de5c41-dc3e-4294-b90b-b7949fedde79" providerId="ADAL" clId="{1B302B1F-13EE-446C-A118-56B29430A7C5}" dt="2025-07-09T10:25:09.548" v="4456" actId="1076"/>
          <ac:graphicFrameMkLst>
            <pc:docMk/>
            <pc:sldMk cId="1649794571" sldId="786"/>
            <ac:graphicFrameMk id="28" creationId="{520EA87A-DBA5-8EFF-0BC1-E9668C9D723E}"/>
          </ac:graphicFrameMkLst>
        </pc:graphicFrameChg>
        <pc:graphicFrameChg chg="add mod">
          <ac:chgData name="Kreipl Pavel" userId="c4de5c41-dc3e-4294-b90b-b7949fedde79" providerId="ADAL" clId="{1B302B1F-13EE-446C-A118-56B29430A7C5}" dt="2025-07-09T10:27:15.505" v="4459" actId="1076"/>
          <ac:graphicFrameMkLst>
            <pc:docMk/>
            <pc:sldMk cId="1649794571" sldId="786"/>
            <ac:graphicFrameMk id="29" creationId="{C170B7A9-62C3-5C0F-A3EC-9D4E0CE35378}"/>
          </ac:graphicFrameMkLst>
        </pc:graphicFrameChg>
        <pc:graphicFrameChg chg="add mod">
          <ac:chgData name="Kreipl Pavel" userId="c4de5c41-dc3e-4294-b90b-b7949fedde79" providerId="ADAL" clId="{1B302B1F-13EE-446C-A118-56B29430A7C5}" dt="2025-07-09T10:29:03.794" v="4461" actId="1076"/>
          <ac:graphicFrameMkLst>
            <pc:docMk/>
            <pc:sldMk cId="1649794571" sldId="786"/>
            <ac:graphicFrameMk id="30" creationId="{40C25AD0-6817-EB3C-4C8D-CEA727B6916B}"/>
          </ac:graphicFrameMkLst>
        </pc:graphicFrameChg>
        <pc:picChg chg="del">
          <ac:chgData name="Kreipl Pavel" userId="c4de5c41-dc3e-4294-b90b-b7949fedde79" providerId="ADAL" clId="{1B302B1F-13EE-446C-A118-56B29430A7C5}" dt="2025-07-09T08:48:24.556" v="4419" actId="478"/>
          <ac:picMkLst>
            <pc:docMk/>
            <pc:sldMk cId="1649794571" sldId="786"/>
            <ac:picMk id="2" creationId="{9AD5BE4E-F0C4-A685-9907-8A5033A6FD8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CF5156-5E82-4271-803A-2131828C0B4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92A421F-7101-47DD-AD94-4FE542C07D96}">
      <dgm:prSet phldrT="[Text]" custT="1"/>
      <dgm:spPr/>
      <dgm:t>
        <a:bodyPr/>
        <a:lstStyle/>
        <a:p>
          <a:r>
            <a:rPr lang="cs-CZ" sz="1400" b="1" dirty="0">
              <a:solidFill>
                <a:schemeClr val="bg1"/>
              </a:solidFill>
            </a:rPr>
            <a:t>Obce</a:t>
          </a:r>
        </a:p>
      </dgm:t>
    </dgm:pt>
    <dgm:pt modelId="{2468134E-DA79-42D8-8169-AA9A13C0F280}" type="parTrans" cxnId="{B5ADC16F-4733-4EE5-A85A-216C4D451C99}">
      <dgm:prSet/>
      <dgm:spPr/>
      <dgm:t>
        <a:bodyPr/>
        <a:lstStyle/>
        <a:p>
          <a:endParaRPr lang="cs-CZ" sz="1400" b="1">
            <a:solidFill>
              <a:schemeClr val="bg1"/>
            </a:solidFill>
          </a:endParaRPr>
        </a:p>
      </dgm:t>
    </dgm:pt>
    <dgm:pt modelId="{078357E4-81F0-40DF-B431-F47DADE266B3}" type="sibTrans" cxnId="{B5ADC16F-4733-4EE5-A85A-216C4D451C99}">
      <dgm:prSet/>
      <dgm:spPr/>
      <dgm:t>
        <a:bodyPr/>
        <a:lstStyle/>
        <a:p>
          <a:endParaRPr lang="cs-CZ" sz="1400" b="1">
            <a:solidFill>
              <a:schemeClr val="bg1"/>
            </a:solidFill>
          </a:endParaRPr>
        </a:p>
      </dgm:t>
    </dgm:pt>
    <dgm:pt modelId="{B9E9D66D-EC60-400F-8014-A43DAAC6E5E6}">
      <dgm:prSet phldrT="[Text]" custT="1"/>
      <dgm:spPr/>
      <dgm:t>
        <a:bodyPr/>
        <a:lstStyle/>
        <a:p>
          <a:r>
            <a:rPr lang="cs-CZ" sz="1400" b="1" dirty="0">
              <a:solidFill>
                <a:schemeClr val="bg1"/>
              </a:solidFill>
            </a:rPr>
            <a:t>Kraje</a:t>
          </a:r>
        </a:p>
      </dgm:t>
    </dgm:pt>
    <dgm:pt modelId="{C0130A97-E75E-42CE-B304-EBE6099A7FC5}" type="parTrans" cxnId="{D90F0146-FA64-4512-94B4-FBF13A7F7DFB}">
      <dgm:prSet/>
      <dgm:spPr/>
      <dgm:t>
        <a:bodyPr/>
        <a:lstStyle/>
        <a:p>
          <a:endParaRPr lang="cs-CZ" sz="1400" b="1">
            <a:solidFill>
              <a:schemeClr val="bg1"/>
            </a:solidFill>
          </a:endParaRPr>
        </a:p>
      </dgm:t>
    </dgm:pt>
    <dgm:pt modelId="{13192D85-DCAC-4B2B-AD3F-7AF752635877}" type="sibTrans" cxnId="{D90F0146-FA64-4512-94B4-FBF13A7F7DFB}">
      <dgm:prSet/>
      <dgm:spPr/>
      <dgm:t>
        <a:bodyPr/>
        <a:lstStyle/>
        <a:p>
          <a:endParaRPr lang="cs-CZ" sz="1400" b="1">
            <a:solidFill>
              <a:schemeClr val="bg1"/>
            </a:solidFill>
          </a:endParaRPr>
        </a:p>
      </dgm:t>
    </dgm:pt>
    <dgm:pt modelId="{0517AA4C-139A-4716-9F5A-F805E04DB5A6}">
      <dgm:prSet phldrT="[Text]" custT="1"/>
      <dgm:spPr/>
      <dgm:t>
        <a:bodyPr/>
        <a:lstStyle/>
        <a:p>
          <a:r>
            <a:rPr lang="cs-CZ" sz="1400" b="1" dirty="0">
              <a:solidFill>
                <a:schemeClr val="bg1"/>
              </a:solidFill>
            </a:rPr>
            <a:t>MPO</a:t>
          </a:r>
        </a:p>
      </dgm:t>
    </dgm:pt>
    <dgm:pt modelId="{F29A3C91-B806-4043-8CBA-721F0BE59E6C}" type="parTrans" cxnId="{481BFC47-B906-44C6-82B7-5A23A0A89530}">
      <dgm:prSet/>
      <dgm:spPr/>
      <dgm:t>
        <a:bodyPr/>
        <a:lstStyle/>
        <a:p>
          <a:endParaRPr lang="cs-CZ" sz="1400" b="1">
            <a:solidFill>
              <a:schemeClr val="bg1"/>
            </a:solidFill>
          </a:endParaRPr>
        </a:p>
      </dgm:t>
    </dgm:pt>
    <dgm:pt modelId="{3220039D-0B68-494B-934B-64ED584ACECA}" type="sibTrans" cxnId="{481BFC47-B906-44C6-82B7-5A23A0A89530}">
      <dgm:prSet/>
      <dgm:spPr/>
      <dgm:t>
        <a:bodyPr/>
        <a:lstStyle/>
        <a:p>
          <a:endParaRPr lang="cs-CZ" sz="1400" b="1">
            <a:solidFill>
              <a:schemeClr val="bg1"/>
            </a:solidFill>
          </a:endParaRPr>
        </a:p>
      </dgm:t>
    </dgm:pt>
    <dgm:pt modelId="{1412929F-B5D6-4C1B-91D1-74C3C078CC79}">
      <dgm:prSet phldrT="[Text]" custT="1"/>
      <dgm:spPr/>
      <dgm:t>
        <a:bodyPr/>
        <a:lstStyle/>
        <a:p>
          <a:r>
            <a:rPr lang="cs-CZ" sz="1400" b="1" dirty="0">
              <a:solidFill>
                <a:schemeClr val="bg1"/>
              </a:solidFill>
            </a:rPr>
            <a:t>ČTÚ</a:t>
          </a:r>
        </a:p>
      </dgm:t>
    </dgm:pt>
    <dgm:pt modelId="{25291D66-EEB7-41B4-9F2E-698A6243FC8D}" type="parTrans" cxnId="{3D1C2B1C-4CCC-4334-85F0-D51CFF9FDBBA}">
      <dgm:prSet/>
      <dgm:spPr/>
      <dgm:t>
        <a:bodyPr/>
        <a:lstStyle/>
        <a:p>
          <a:endParaRPr lang="cs-CZ" sz="1400" b="1">
            <a:solidFill>
              <a:schemeClr val="bg1"/>
            </a:solidFill>
          </a:endParaRPr>
        </a:p>
      </dgm:t>
    </dgm:pt>
    <dgm:pt modelId="{5825508E-5D10-4F7D-A3C7-AB72090FF6A4}" type="sibTrans" cxnId="{3D1C2B1C-4CCC-4334-85F0-D51CFF9FDBBA}">
      <dgm:prSet/>
      <dgm:spPr/>
      <dgm:t>
        <a:bodyPr/>
        <a:lstStyle/>
        <a:p>
          <a:endParaRPr lang="cs-CZ" sz="1400" b="1">
            <a:solidFill>
              <a:schemeClr val="bg1"/>
            </a:solidFill>
          </a:endParaRPr>
        </a:p>
      </dgm:t>
    </dgm:pt>
    <dgm:pt modelId="{61D11B22-ADE9-440A-BE30-E9E3FAEE1716}">
      <dgm:prSet phldrT="[Text]" custT="1"/>
      <dgm:spPr/>
      <dgm:t>
        <a:bodyPr/>
        <a:lstStyle/>
        <a:p>
          <a:r>
            <a:rPr lang="cs-CZ" sz="1400" b="1" dirty="0">
              <a:solidFill>
                <a:schemeClr val="bg1"/>
              </a:solidFill>
            </a:rPr>
            <a:t>Operátoři</a:t>
          </a:r>
        </a:p>
      </dgm:t>
    </dgm:pt>
    <dgm:pt modelId="{9810927E-9F34-4AA2-A970-9D6E2F475BE1}" type="parTrans" cxnId="{4D18C75E-ED69-41BB-B6D6-860A2F53AEA3}">
      <dgm:prSet/>
      <dgm:spPr/>
      <dgm:t>
        <a:bodyPr/>
        <a:lstStyle/>
        <a:p>
          <a:endParaRPr lang="cs-CZ" sz="1400" b="1">
            <a:solidFill>
              <a:schemeClr val="bg1"/>
            </a:solidFill>
          </a:endParaRPr>
        </a:p>
      </dgm:t>
    </dgm:pt>
    <dgm:pt modelId="{93468EA4-1965-45AA-A5D0-BF2CFAD11ECE}" type="sibTrans" cxnId="{4D18C75E-ED69-41BB-B6D6-860A2F53AEA3}">
      <dgm:prSet/>
      <dgm:spPr/>
      <dgm:t>
        <a:bodyPr/>
        <a:lstStyle/>
        <a:p>
          <a:endParaRPr lang="cs-CZ" sz="1400" b="1">
            <a:solidFill>
              <a:schemeClr val="bg1"/>
            </a:solidFill>
          </a:endParaRPr>
        </a:p>
      </dgm:t>
    </dgm:pt>
    <dgm:pt modelId="{0ED8B629-FA50-46D3-A341-75F07F635E41}" type="pres">
      <dgm:prSet presAssocID="{78CF5156-5E82-4271-803A-2131828C0B4E}" presName="cycle" presStyleCnt="0">
        <dgm:presLayoutVars>
          <dgm:dir/>
          <dgm:resizeHandles val="exact"/>
        </dgm:presLayoutVars>
      </dgm:prSet>
      <dgm:spPr/>
    </dgm:pt>
    <dgm:pt modelId="{6591F8E5-AE84-484B-A171-84854F0592B5}" type="pres">
      <dgm:prSet presAssocID="{F92A421F-7101-47DD-AD94-4FE542C07D96}" presName="dummy" presStyleCnt="0"/>
      <dgm:spPr/>
    </dgm:pt>
    <dgm:pt modelId="{408FEA5A-9E8A-4C7F-B877-4E530156AA5A}" type="pres">
      <dgm:prSet presAssocID="{F92A421F-7101-47DD-AD94-4FE542C07D96}" presName="node" presStyleLbl="revTx" presStyleIdx="0" presStyleCnt="5">
        <dgm:presLayoutVars>
          <dgm:bulletEnabled val="1"/>
        </dgm:presLayoutVars>
      </dgm:prSet>
      <dgm:spPr/>
    </dgm:pt>
    <dgm:pt modelId="{6B25F2C4-0504-4875-B310-C4F496C1DD67}" type="pres">
      <dgm:prSet presAssocID="{078357E4-81F0-40DF-B431-F47DADE266B3}" presName="sibTrans" presStyleLbl="node1" presStyleIdx="0" presStyleCnt="5"/>
      <dgm:spPr/>
    </dgm:pt>
    <dgm:pt modelId="{FA247868-1CB5-40EC-9261-63CE90FDB601}" type="pres">
      <dgm:prSet presAssocID="{B9E9D66D-EC60-400F-8014-A43DAAC6E5E6}" presName="dummy" presStyleCnt="0"/>
      <dgm:spPr/>
    </dgm:pt>
    <dgm:pt modelId="{B4C56D29-3DDB-423C-914A-F696980B446A}" type="pres">
      <dgm:prSet presAssocID="{B9E9D66D-EC60-400F-8014-A43DAAC6E5E6}" presName="node" presStyleLbl="revTx" presStyleIdx="1" presStyleCnt="5">
        <dgm:presLayoutVars>
          <dgm:bulletEnabled val="1"/>
        </dgm:presLayoutVars>
      </dgm:prSet>
      <dgm:spPr/>
    </dgm:pt>
    <dgm:pt modelId="{8FF7054C-3295-43E9-9429-40CD1042075D}" type="pres">
      <dgm:prSet presAssocID="{13192D85-DCAC-4B2B-AD3F-7AF752635877}" presName="sibTrans" presStyleLbl="node1" presStyleIdx="1" presStyleCnt="5"/>
      <dgm:spPr/>
    </dgm:pt>
    <dgm:pt modelId="{C0CE87C4-8566-4220-B1AD-3C3AB64E4CC9}" type="pres">
      <dgm:prSet presAssocID="{0517AA4C-139A-4716-9F5A-F805E04DB5A6}" presName="dummy" presStyleCnt="0"/>
      <dgm:spPr/>
    </dgm:pt>
    <dgm:pt modelId="{738A9198-6F8D-4D5F-B3B8-A624DDF270C5}" type="pres">
      <dgm:prSet presAssocID="{0517AA4C-139A-4716-9F5A-F805E04DB5A6}" presName="node" presStyleLbl="revTx" presStyleIdx="2" presStyleCnt="5">
        <dgm:presLayoutVars>
          <dgm:bulletEnabled val="1"/>
        </dgm:presLayoutVars>
      </dgm:prSet>
      <dgm:spPr/>
    </dgm:pt>
    <dgm:pt modelId="{8724D984-2A7E-48B6-A090-FA4CFE296CDF}" type="pres">
      <dgm:prSet presAssocID="{3220039D-0B68-494B-934B-64ED584ACECA}" presName="sibTrans" presStyleLbl="node1" presStyleIdx="2" presStyleCnt="5"/>
      <dgm:spPr/>
    </dgm:pt>
    <dgm:pt modelId="{3F348329-8CB6-4850-A524-7BE7BBA08F29}" type="pres">
      <dgm:prSet presAssocID="{1412929F-B5D6-4C1B-91D1-74C3C078CC79}" presName="dummy" presStyleCnt="0"/>
      <dgm:spPr/>
    </dgm:pt>
    <dgm:pt modelId="{9497BBDB-9B15-443E-960A-CB9360087CDB}" type="pres">
      <dgm:prSet presAssocID="{1412929F-B5D6-4C1B-91D1-74C3C078CC79}" presName="node" presStyleLbl="revTx" presStyleIdx="3" presStyleCnt="5">
        <dgm:presLayoutVars>
          <dgm:bulletEnabled val="1"/>
        </dgm:presLayoutVars>
      </dgm:prSet>
      <dgm:spPr/>
    </dgm:pt>
    <dgm:pt modelId="{1F10ADBB-E1CC-44A6-AEA7-C7D1CDAD40AF}" type="pres">
      <dgm:prSet presAssocID="{5825508E-5D10-4F7D-A3C7-AB72090FF6A4}" presName="sibTrans" presStyleLbl="node1" presStyleIdx="3" presStyleCnt="5"/>
      <dgm:spPr/>
    </dgm:pt>
    <dgm:pt modelId="{5CF13DBD-66F5-4C3A-9181-74DF81F6C8ED}" type="pres">
      <dgm:prSet presAssocID="{61D11B22-ADE9-440A-BE30-E9E3FAEE1716}" presName="dummy" presStyleCnt="0"/>
      <dgm:spPr/>
    </dgm:pt>
    <dgm:pt modelId="{CAA710CF-5B54-4E90-92AD-931046A8DC10}" type="pres">
      <dgm:prSet presAssocID="{61D11B22-ADE9-440A-BE30-E9E3FAEE1716}" presName="node" presStyleLbl="revTx" presStyleIdx="4" presStyleCnt="5" custScaleX="144858" custRadScaleRad="101382" custRadScaleInc="-21839">
        <dgm:presLayoutVars>
          <dgm:bulletEnabled val="1"/>
        </dgm:presLayoutVars>
      </dgm:prSet>
      <dgm:spPr/>
    </dgm:pt>
    <dgm:pt modelId="{9849D812-B31B-4F4A-8A0F-286E354F6910}" type="pres">
      <dgm:prSet presAssocID="{93468EA4-1965-45AA-A5D0-BF2CFAD11ECE}" presName="sibTrans" presStyleLbl="node1" presStyleIdx="4" presStyleCnt="5"/>
      <dgm:spPr/>
    </dgm:pt>
  </dgm:ptLst>
  <dgm:cxnLst>
    <dgm:cxn modelId="{AC92B10B-4BE5-4060-B0B1-9F54FCF86AA5}" type="presOf" srcId="{78CF5156-5E82-4271-803A-2131828C0B4E}" destId="{0ED8B629-FA50-46D3-A341-75F07F635E41}" srcOrd="0" destOrd="0" presId="urn:microsoft.com/office/officeart/2005/8/layout/cycle1"/>
    <dgm:cxn modelId="{3D1C2B1C-4CCC-4334-85F0-D51CFF9FDBBA}" srcId="{78CF5156-5E82-4271-803A-2131828C0B4E}" destId="{1412929F-B5D6-4C1B-91D1-74C3C078CC79}" srcOrd="3" destOrd="0" parTransId="{25291D66-EEB7-41B4-9F2E-698A6243FC8D}" sibTransId="{5825508E-5D10-4F7D-A3C7-AB72090FF6A4}"/>
    <dgm:cxn modelId="{CA078C23-E8E9-4A72-8DF9-5844214ED2AF}" type="presOf" srcId="{078357E4-81F0-40DF-B431-F47DADE266B3}" destId="{6B25F2C4-0504-4875-B310-C4F496C1DD67}" srcOrd="0" destOrd="0" presId="urn:microsoft.com/office/officeart/2005/8/layout/cycle1"/>
    <dgm:cxn modelId="{5C50BB2A-4C4B-4AC8-B4B9-8CBAEF5CE104}" type="presOf" srcId="{F92A421F-7101-47DD-AD94-4FE542C07D96}" destId="{408FEA5A-9E8A-4C7F-B877-4E530156AA5A}" srcOrd="0" destOrd="0" presId="urn:microsoft.com/office/officeart/2005/8/layout/cycle1"/>
    <dgm:cxn modelId="{03DFDA3D-0044-4CCB-8B4A-D73D1B7CC002}" type="presOf" srcId="{0517AA4C-139A-4716-9F5A-F805E04DB5A6}" destId="{738A9198-6F8D-4D5F-B3B8-A624DDF270C5}" srcOrd="0" destOrd="0" presId="urn:microsoft.com/office/officeart/2005/8/layout/cycle1"/>
    <dgm:cxn modelId="{4D18C75E-ED69-41BB-B6D6-860A2F53AEA3}" srcId="{78CF5156-5E82-4271-803A-2131828C0B4E}" destId="{61D11B22-ADE9-440A-BE30-E9E3FAEE1716}" srcOrd="4" destOrd="0" parTransId="{9810927E-9F34-4AA2-A970-9D6E2F475BE1}" sibTransId="{93468EA4-1965-45AA-A5D0-BF2CFAD11ECE}"/>
    <dgm:cxn modelId="{D35A2F62-D0AB-4283-85E2-EF7ACF800689}" type="presOf" srcId="{61D11B22-ADE9-440A-BE30-E9E3FAEE1716}" destId="{CAA710CF-5B54-4E90-92AD-931046A8DC10}" srcOrd="0" destOrd="0" presId="urn:microsoft.com/office/officeart/2005/8/layout/cycle1"/>
    <dgm:cxn modelId="{D90F0146-FA64-4512-94B4-FBF13A7F7DFB}" srcId="{78CF5156-5E82-4271-803A-2131828C0B4E}" destId="{B9E9D66D-EC60-400F-8014-A43DAAC6E5E6}" srcOrd="1" destOrd="0" parTransId="{C0130A97-E75E-42CE-B304-EBE6099A7FC5}" sibTransId="{13192D85-DCAC-4B2B-AD3F-7AF752635877}"/>
    <dgm:cxn modelId="{481BFC47-B906-44C6-82B7-5A23A0A89530}" srcId="{78CF5156-5E82-4271-803A-2131828C0B4E}" destId="{0517AA4C-139A-4716-9F5A-F805E04DB5A6}" srcOrd="2" destOrd="0" parTransId="{F29A3C91-B806-4043-8CBA-721F0BE59E6C}" sibTransId="{3220039D-0B68-494B-934B-64ED584ACECA}"/>
    <dgm:cxn modelId="{51D5D868-BA58-4AAF-A5A2-7EFB18094BA3}" type="presOf" srcId="{1412929F-B5D6-4C1B-91D1-74C3C078CC79}" destId="{9497BBDB-9B15-443E-960A-CB9360087CDB}" srcOrd="0" destOrd="0" presId="urn:microsoft.com/office/officeart/2005/8/layout/cycle1"/>
    <dgm:cxn modelId="{6A99514F-AB85-4E32-92E6-2EAF5B75B5A7}" type="presOf" srcId="{B9E9D66D-EC60-400F-8014-A43DAAC6E5E6}" destId="{B4C56D29-3DDB-423C-914A-F696980B446A}" srcOrd="0" destOrd="0" presId="urn:microsoft.com/office/officeart/2005/8/layout/cycle1"/>
    <dgm:cxn modelId="{B5ADC16F-4733-4EE5-A85A-216C4D451C99}" srcId="{78CF5156-5E82-4271-803A-2131828C0B4E}" destId="{F92A421F-7101-47DD-AD94-4FE542C07D96}" srcOrd="0" destOrd="0" parTransId="{2468134E-DA79-42D8-8169-AA9A13C0F280}" sibTransId="{078357E4-81F0-40DF-B431-F47DADE266B3}"/>
    <dgm:cxn modelId="{4C2B34A0-DC2A-4759-9982-3FEB6A197B48}" type="presOf" srcId="{5825508E-5D10-4F7D-A3C7-AB72090FF6A4}" destId="{1F10ADBB-E1CC-44A6-AEA7-C7D1CDAD40AF}" srcOrd="0" destOrd="0" presId="urn:microsoft.com/office/officeart/2005/8/layout/cycle1"/>
    <dgm:cxn modelId="{17EFB1A7-490F-4C44-B709-5A2CC69BEA8C}" type="presOf" srcId="{13192D85-DCAC-4B2B-AD3F-7AF752635877}" destId="{8FF7054C-3295-43E9-9429-40CD1042075D}" srcOrd="0" destOrd="0" presId="urn:microsoft.com/office/officeart/2005/8/layout/cycle1"/>
    <dgm:cxn modelId="{85016CBD-236C-4022-81CB-C9518F130204}" type="presOf" srcId="{93468EA4-1965-45AA-A5D0-BF2CFAD11ECE}" destId="{9849D812-B31B-4F4A-8A0F-286E354F6910}" srcOrd="0" destOrd="0" presId="urn:microsoft.com/office/officeart/2005/8/layout/cycle1"/>
    <dgm:cxn modelId="{CB4548F2-66CC-40D3-8863-0D341168477D}" type="presOf" srcId="{3220039D-0B68-494B-934B-64ED584ACECA}" destId="{8724D984-2A7E-48B6-A090-FA4CFE296CDF}" srcOrd="0" destOrd="0" presId="urn:microsoft.com/office/officeart/2005/8/layout/cycle1"/>
    <dgm:cxn modelId="{D2B818B4-ECFB-42C7-99BB-A310E764178F}" type="presParOf" srcId="{0ED8B629-FA50-46D3-A341-75F07F635E41}" destId="{6591F8E5-AE84-484B-A171-84854F0592B5}" srcOrd="0" destOrd="0" presId="urn:microsoft.com/office/officeart/2005/8/layout/cycle1"/>
    <dgm:cxn modelId="{86E9944A-7170-40D7-8DDC-C5417433442F}" type="presParOf" srcId="{0ED8B629-FA50-46D3-A341-75F07F635E41}" destId="{408FEA5A-9E8A-4C7F-B877-4E530156AA5A}" srcOrd="1" destOrd="0" presId="urn:microsoft.com/office/officeart/2005/8/layout/cycle1"/>
    <dgm:cxn modelId="{97F539EF-8C93-480D-8A04-8E21F96EF30A}" type="presParOf" srcId="{0ED8B629-FA50-46D3-A341-75F07F635E41}" destId="{6B25F2C4-0504-4875-B310-C4F496C1DD67}" srcOrd="2" destOrd="0" presId="urn:microsoft.com/office/officeart/2005/8/layout/cycle1"/>
    <dgm:cxn modelId="{6EDD96DA-BFC9-41B5-8B0C-8A321D617774}" type="presParOf" srcId="{0ED8B629-FA50-46D3-A341-75F07F635E41}" destId="{FA247868-1CB5-40EC-9261-63CE90FDB601}" srcOrd="3" destOrd="0" presId="urn:microsoft.com/office/officeart/2005/8/layout/cycle1"/>
    <dgm:cxn modelId="{7BE0309F-2F40-48D3-BDD1-349523504BAF}" type="presParOf" srcId="{0ED8B629-FA50-46D3-A341-75F07F635E41}" destId="{B4C56D29-3DDB-423C-914A-F696980B446A}" srcOrd="4" destOrd="0" presId="urn:microsoft.com/office/officeart/2005/8/layout/cycle1"/>
    <dgm:cxn modelId="{15A68BE3-B0E5-4CB3-B7DC-ACCEE9E95F40}" type="presParOf" srcId="{0ED8B629-FA50-46D3-A341-75F07F635E41}" destId="{8FF7054C-3295-43E9-9429-40CD1042075D}" srcOrd="5" destOrd="0" presId="urn:microsoft.com/office/officeart/2005/8/layout/cycle1"/>
    <dgm:cxn modelId="{58F2FD6D-F9FF-4DEB-90F1-11EF2A77A854}" type="presParOf" srcId="{0ED8B629-FA50-46D3-A341-75F07F635E41}" destId="{C0CE87C4-8566-4220-B1AD-3C3AB64E4CC9}" srcOrd="6" destOrd="0" presId="urn:microsoft.com/office/officeart/2005/8/layout/cycle1"/>
    <dgm:cxn modelId="{F8695395-16B2-4D97-863D-7CECFA9950FA}" type="presParOf" srcId="{0ED8B629-FA50-46D3-A341-75F07F635E41}" destId="{738A9198-6F8D-4D5F-B3B8-A624DDF270C5}" srcOrd="7" destOrd="0" presId="urn:microsoft.com/office/officeart/2005/8/layout/cycle1"/>
    <dgm:cxn modelId="{454E892E-7C32-4B59-BD2C-49C550D693E7}" type="presParOf" srcId="{0ED8B629-FA50-46D3-A341-75F07F635E41}" destId="{8724D984-2A7E-48B6-A090-FA4CFE296CDF}" srcOrd="8" destOrd="0" presId="urn:microsoft.com/office/officeart/2005/8/layout/cycle1"/>
    <dgm:cxn modelId="{B6A825E7-3E0B-400C-B209-298400BF08B5}" type="presParOf" srcId="{0ED8B629-FA50-46D3-A341-75F07F635E41}" destId="{3F348329-8CB6-4850-A524-7BE7BBA08F29}" srcOrd="9" destOrd="0" presId="urn:microsoft.com/office/officeart/2005/8/layout/cycle1"/>
    <dgm:cxn modelId="{633F2D68-B8C0-4185-BA51-F6903EAD1801}" type="presParOf" srcId="{0ED8B629-FA50-46D3-A341-75F07F635E41}" destId="{9497BBDB-9B15-443E-960A-CB9360087CDB}" srcOrd="10" destOrd="0" presId="urn:microsoft.com/office/officeart/2005/8/layout/cycle1"/>
    <dgm:cxn modelId="{744C922E-EE97-4697-A885-003F425447CA}" type="presParOf" srcId="{0ED8B629-FA50-46D3-A341-75F07F635E41}" destId="{1F10ADBB-E1CC-44A6-AEA7-C7D1CDAD40AF}" srcOrd="11" destOrd="0" presId="urn:microsoft.com/office/officeart/2005/8/layout/cycle1"/>
    <dgm:cxn modelId="{3CC0E4F7-8525-4F55-B654-B2A93756F356}" type="presParOf" srcId="{0ED8B629-FA50-46D3-A341-75F07F635E41}" destId="{5CF13DBD-66F5-4C3A-9181-74DF81F6C8ED}" srcOrd="12" destOrd="0" presId="urn:microsoft.com/office/officeart/2005/8/layout/cycle1"/>
    <dgm:cxn modelId="{1EAAF042-BF63-4556-99AF-FA9C87852E5B}" type="presParOf" srcId="{0ED8B629-FA50-46D3-A341-75F07F635E41}" destId="{CAA710CF-5B54-4E90-92AD-931046A8DC10}" srcOrd="13" destOrd="0" presId="urn:microsoft.com/office/officeart/2005/8/layout/cycle1"/>
    <dgm:cxn modelId="{B6C97C3A-DE58-4FF9-A9C6-65B56A9DB140}" type="presParOf" srcId="{0ED8B629-FA50-46D3-A341-75F07F635E41}" destId="{9849D812-B31B-4F4A-8A0F-286E354F6910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FEA5A-9E8A-4C7F-B877-4E530156AA5A}">
      <dsp:nvSpPr>
        <dsp:cNvPr id="0" name=""/>
        <dsp:cNvSpPr/>
      </dsp:nvSpPr>
      <dsp:spPr>
        <a:xfrm>
          <a:off x="2042360" y="18589"/>
          <a:ext cx="645169" cy="645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bg1"/>
              </a:solidFill>
            </a:rPr>
            <a:t>Obce</a:t>
          </a:r>
        </a:p>
      </dsp:txBody>
      <dsp:txXfrm>
        <a:off x="2042360" y="18589"/>
        <a:ext cx="645169" cy="645169"/>
      </dsp:txXfrm>
    </dsp:sp>
    <dsp:sp modelId="{6B25F2C4-0504-4875-B310-C4F496C1DD67}">
      <dsp:nvSpPr>
        <dsp:cNvPr id="0" name=""/>
        <dsp:cNvSpPr/>
      </dsp:nvSpPr>
      <dsp:spPr>
        <a:xfrm>
          <a:off x="524276" y="-125"/>
          <a:ext cx="2419445" cy="2419445"/>
        </a:xfrm>
        <a:prstGeom prst="circularArrow">
          <a:avLst>
            <a:gd name="adj1" fmla="val 5200"/>
            <a:gd name="adj2" fmla="val 335892"/>
            <a:gd name="adj3" fmla="val 21293327"/>
            <a:gd name="adj4" fmla="val 19766164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C56D29-3DDB-423C-914A-F696980B446A}">
      <dsp:nvSpPr>
        <dsp:cNvPr id="0" name=""/>
        <dsp:cNvSpPr/>
      </dsp:nvSpPr>
      <dsp:spPr>
        <a:xfrm>
          <a:off x="2432307" y="1218720"/>
          <a:ext cx="645169" cy="645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bg1"/>
              </a:solidFill>
            </a:rPr>
            <a:t>Kraje</a:t>
          </a:r>
        </a:p>
      </dsp:txBody>
      <dsp:txXfrm>
        <a:off x="2432307" y="1218720"/>
        <a:ext cx="645169" cy="645169"/>
      </dsp:txXfrm>
    </dsp:sp>
    <dsp:sp modelId="{8FF7054C-3295-43E9-9429-40CD1042075D}">
      <dsp:nvSpPr>
        <dsp:cNvPr id="0" name=""/>
        <dsp:cNvSpPr/>
      </dsp:nvSpPr>
      <dsp:spPr>
        <a:xfrm>
          <a:off x="524276" y="-125"/>
          <a:ext cx="2419445" cy="2419445"/>
        </a:xfrm>
        <a:prstGeom prst="circularArrow">
          <a:avLst>
            <a:gd name="adj1" fmla="val 5200"/>
            <a:gd name="adj2" fmla="val 335892"/>
            <a:gd name="adj3" fmla="val 4014786"/>
            <a:gd name="adj4" fmla="val 2253351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8A9198-6F8D-4D5F-B3B8-A624DDF270C5}">
      <dsp:nvSpPr>
        <dsp:cNvPr id="0" name=""/>
        <dsp:cNvSpPr/>
      </dsp:nvSpPr>
      <dsp:spPr>
        <a:xfrm>
          <a:off x="1411414" y="1960443"/>
          <a:ext cx="645169" cy="645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bg1"/>
              </a:solidFill>
            </a:rPr>
            <a:t>MPO</a:t>
          </a:r>
        </a:p>
      </dsp:txBody>
      <dsp:txXfrm>
        <a:off x="1411414" y="1960443"/>
        <a:ext cx="645169" cy="645169"/>
      </dsp:txXfrm>
    </dsp:sp>
    <dsp:sp modelId="{8724D984-2A7E-48B6-A090-FA4CFE296CDF}">
      <dsp:nvSpPr>
        <dsp:cNvPr id="0" name=""/>
        <dsp:cNvSpPr/>
      </dsp:nvSpPr>
      <dsp:spPr>
        <a:xfrm>
          <a:off x="524276" y="-125"/>
          <a:ext cx="2419445" cy="2419445"/>
        </a:xfrm>
        <a:prstGeom prst="circularArrow">
          <a:avLst>
            <a:gd name="adj1" fmla="val 5200"/>
            <a:gd name="adj2" fmla="val 335892"/>
            <a:gd name="adj3" fmla="val 8210756"/>
            <a:gd name="adj4" fmla="val 6449322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7BBDB-9B15-443E-960A-CB9360087CDB}">
      <dsp:nvSpPr>
        <dsp:cNvPr id="0" name=""/>
        <dsp:cNvSpPr/>
      </dsp:nvSpPr>
      <dsp:spPr>
        <a:xfrm>
          <a:off x="390521" y="1218720"/>
          <a:ext cx="645169" cy="645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bg1"/>
              </a:solidFill>
            </a:rPr>
            <a:t>ČTÚ</a:t>
          </a:r>
        </a:p>
      </dsp:txBody>
      <dsp:txXfrm>
        <a:off x="390521" y="1218720"/>
        <a:ext cx="645169" cy="645169"/>
      </dsp:txXfrm>
    </dsp:sp>
    <dsp:sp modelId="{1F10ADBB-E1CC-44A6-AEA7-C7D1CDAD40AF}">
      <dsp:nvSpPr>
        <dsp:cNvPr id="0" name=""/>
        <dsp:cNvSpPr/>
      </dsp:nvSpPr>
      <dsp:spPr>
        <a:xfrm>
          <a:off x="523530" y="-32040"/>
          <a:ext cx="2419445" cy="2419445"/>
        </a:xfrm>
        <a:prstGeom prst="circularArrow">
          <a:avLst>
            <a:gd name="adj1" fmla="val 5200"/>
            <a:gd name="adj2" fmla="val 335892"/>
            <a:gd name="adj3" fmla="val 12000092"/>
            <a:gd name="adj4" fmla="val 10668539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A710CF-5B54-4E90-92AD-931046A8DC10}">
      <dsp:nvSpPr>
        <dsp:cNvPr id="0" name=""/>
        <dsp:cNvSpPr/>
      </dsp:nvSpPr>
      <dsp:spPr>
        <a:xfrm>
          <a:off x="549289" y="68703"/>
          <a:ext cx="934579" cy="645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bg1"/>
              </a:solidFill>
            </a:rPr>
            <a:t>Operátoři</a:t>
          </a:r>
        </a:p>
      </dsp:txBody>
      <dsp:txXfrm>
        <a:off x="549289" y="68703"/>
        <a:ext cx="934579" cy="645169"/>
      </dsp:txXfrm>
    </dsp:sp>
    <dsp:sp modelId="{9849D812-B31B-4F4A-8A0F-286E354F6910}">
      <dsp:nvSpPr>
        <dsp:cNvPr id="0" name=""/>
        <dsp:cNvSpPr/>
      </dsp:nvSpPr>
      <dsp:spPr>
        <a:xfrm>
          <a:off x="496059" y="-9013"/>
          <a:ext cx="2419445" cy="2419445"/>
        </a:xfrm>
        <a:prstGeom prst="circularArrow">
          <a:avLst>
            <a:gd name="adj1" fmla="val 5200"/>
            <a:gd name="adj2" fmla="val 335892"/>
            <a:gd name="adj3" fmla="val 16960523"/>
            <a:gd name="adj4" fmla="val 15484145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B6BB94-0EB2-4306-A3F9-4ED18AFEA2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8215"/>
          </a:xfrm>
          <a:prstGeom prst="rect">
            <a:avLst/>
          </a:prstGeom>
        </p:spPr>
        <p:txBody>
          <a:bodyPr vert="horz" lIns="91013" tIns="45505" rIns="91013" bIns="4550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E01036-7F14-4967-BE5A-C2B471AA04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1013" tIns="45505" rIns="91013" bIns="45505" rtlCol="0"/>
          <a:lstStyle>
            <a:lvl1pPr algn="r">
              <a:defRPr sz="1200"/>
            </a:lvl1pPr>
          </a:lstStyle>
          <a:p>
            <a:fld id="{56B049FF-1D51-4B37-88E8-0F1425230F75}" type="datetimeFigureOut">
              <a:rPr lang="en-GB" smtClean="0"/>
              <a:t>09/07/2025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A77BCA-E47A-4F98-9624-A8B719A826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1602"/>
            <a:ext cx="2946347" cy="498214"/>
          </a:xfrm>
          <a:prstGeom prst="rect">
            <a:avLst/>
          </a:prstGeom>
        </p:spPr>
        <p:txBody>
          <a:bodyPr vert="horz" lIns="91013" tIns="45505" rIns="91013" bIns="4550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2DF8A6-8D86-4560-B90A-88E3324AE3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343" y="9431602"/>
            <a:ext cx="2946347" cy="498214"/>
          </a:xfrm>
          <a:prstGeom prst="rect">
            <a:avLst/>
          </a:prstGeom>
        </p:spPr>
        <p:txBody>
          <a:bodyPr vert="horz" lIns="91013" tIns="45505" rIns="91013" bIns="45505" rtlCol="0" anchor="b"/>
          <a:lstStyle>
            <a:lvl1pPr algn="r">
              <a:defRPr sz="1200"/>
            </a:lvl1pPr>
          </a:lstStyle>
          <a:p>
            <a:fld id="{EF14DD96-BB10-460E-80AC-764CCD6A07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364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8215"/>
          </a:xfrm>
          <a:prstGeom prst="rect">
            <a:avLst/>
          </a:prstGeom>
        </p:spPr>
        <p:txBody>
          <a:bodyPr vert="horz" lIns="91013" tIns="45505" rIns="91013" bIns="4550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1013" tIns="45505" rIns="91013" bIns="45505" rtlCol="0"/>
          <a:lstStyle>
            <a:lvl1pPr algn="r">
              <a:defRPr sz="1200"/>
            </a:lvl1pPr>
          </a:lstStyle>
          <a:p>
            <a:fld id="{3A999190-753D-4615-9730-26AF39FE842D}" type="datetimeFigureOut">
              <a:rPr lang="en-GB" smtClean="0"/>
              <a:t>09/07/2025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7887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3" tIns="45505" rIns="91013" bIns="4550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6"/>
            <a:ext cx="5439410" cy="3909864"/>
          </a:xfrm>
          <a:prstGeom prst="rect">
            <a:avLst/>
          </a:prstGeom>
        </p:spPr>
        <p:txBody>
          <a:bodyPr vert="horz" lIns="91013" tIns="45505" rIns="91013" bIns="4550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602"/>
            <a:ext cx="2946347" cy="498214"/>
          </a:xfrm>
          <a:prstGeom prst="rect">
            <a:avLst/>
          </a:prstGeom>
        </p:spPr>
        <p:txBody>
          <a:bodyPr vert="horz" lIns="91013" tIns="45505" rIns="91013" bIns="4550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3" y="9431602"/>
            <a:ext cx="2946347" cy="498214"/>
          </a:xfrm>
          <a:prstGeom prst="rect">
            <a:avLst/>
          </a:prstGeom>
        </p:spPr>
        <p:txBody>
          <a:bodyPr vert="horz" lIns="91013" tIns="45505" rIns="91013" bIns="45505" rtlCol="0" anchor="b"/>
          <a:lstStyle>
            <a:lvl1pPr algn="r">
              <a:defRPr sz="1200"/>
            </a:lvl1pPr>
          </a:lstStyle>
          <a:p>
            <a:fld id="{7B08897F-81ED-4387-A699-55910D0BE3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028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odn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;p2">
            <a:extLst>
              <a:ext uri="{FF2B5EF4-FFF2-40B4-BE49-F238E27FC236}">
                <a16:creationId xmlns:a16="http://schemas.microsoft.com/office/drawing/2014/main" id="{42B193FE-9611-47EF-A6BE-0BBFC0447958}"/>
              </a:ext>
            </a:extLst>
          </p:cNvPr>
          <p:cNvSpPr/>
          <p:nvPr userDrawn="1"/>
        </p:nvSpPr>
        <p:spPr>
          <a:xfrm>
            <a:off x="7548718" y="67189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8" name="Google Shape;11;p2">
            <a:extLst>
              <a:ext uri="{FF2B5EF4-FFF2-40B4-BE49-F238E27FC236}">
                <a16:creationId xmlns:a16="http://schemas.microsoft.com/office/drawing/2014/main" id="{F5E648AE-57A8-4B4A-B1CE-8A18DFCF542A}"/>
              </a:ext>
            </a:extLst>
          </p:cNvPr>
          <p:cNvGrpSpPr/>
          <p:nvPr userDrawn="1"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9" name="Google Shape;12;p2">
              <a:extLst>
                <a:ext uri="{FF2B5EF4-FFF2-40B4-BE49-F238E27FC236}">
                  <a16:creationId xmlns:a16="http://schemas.microsoft.com/office/drawing/2014/main" id="{32475B51-93B2-4CA9-B03B-BEFDF940EFF0}"/>
                </a:ext>
              </a:extLst>
            </p:cNvPr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i="1" dirty="0"/>
            </a:p>
          </p:txBody>
        </p:sp>
        <p:sp>
          <p:nvSpPr>
            <p:cNvPr id="10" name="Google Shape;13;p2">
              <a:extLst>
                <a:ext uri="{FF2B5EF4-FFF2-40B4-BE49-F238E27FC236}">
                  <a16:creationId xmlns:a16="http://schemas.microsoft.com/office/drawing/2014/main" id="{41470FA1-7E44-4F99-ACBB-996BF755D481}"/>
                </a:ext>
              </a:extLst>
            </p:cNvPr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i="1"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1" name="Google Shape;14;p2">
            <a:extLst>
              <a:ext uri="{FF2B5EF4-FFF2-40B4-BE49-F238E27FC236}">
                <a16:creationId xmlns:a16="http://schemas.microsoft.com/office/drawing/2014/main" id="{FA025844-03FF-4C8A-A790-F61AF79414C5}"/>
              </a:ext>
            </a:extLst>
          </p:cNvPr>
          <p:cNvGrpSpPr/>
          <p:nvPr userDrawn="1"/>
        </p:nvGrpSpPr>
        <p:grpSpPr>
          <a:xfrm rot="10800000" flipH="1">
            <a:off x="0" y="1097764"/>
            <a:ext cx="8847502" cy="2961975"/>
            <a:chOff x="-8178042" y="-4493254"/>
            <a:chExt cx="19483598" cy="6522736"/>
          </a:xfrm>
        </p:grpSpPr>
        <p:sp>
          <p:nvSpPr>
            <p:cNvPr id="12" name="Google Shape;15;p2">
              <a:extLst>
                <a:ext uri="{FF2B5EF4-FFF2-40B4-BE49-F238E27FC236}">
                  <a16:creationId xmlns:a16="http://schemas.microsoft.com/office/drawing/2014/main" id="{57E33E06-E4E0-422E-8666-88A5ACAAF8A3}"/>
                </a:ext>
              </a:extLst>
            </p:cNvPr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Black" panose="020B0A04020102020204" pitchFamily="34" charset="0"/>
                <a:ea typeface="Arvo"/>
                <a:cs typeface="Arvo"/>
                <a:sym typeface="Arvo"/>
              </a:endParaRPr>
            </a:p>
          </p:txBody>
        </p:sp>
        <p:sp>
          <p:nvSpPr>
            <p:cNvPr id="13" name="Google Shape;16;p2">
              <a:extLst>
                <a:ext uri="{FF2B5EF4-FFF2-40B4-BE49-F238E27FC236}">
                  <a16:creationId xmlns:a16="http://schemas.microsoft.com/office/drawing/2014/main" id="{7CDA2EAD-7EAE-4B2A-AAD5-48CA64BB5C04}"/>
                </a:ext>
              </a:extLst>
            </p:cNvPr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Black" panose="020B0A04020102020204" pitchFamily="34" charset="0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7;p2">
            <a:extLst>
              <a:ext uri="{FF2B5EF4-FFF2-40B4-BE49-F238E27FC236}">
                <a16:creationId xmlns:a16="http://schemas.microsoft.com/office/drawing/2014/main" id="{C9059D44-29F4-40CF-8020-1179AD643A10}"/>
              </a:ext>
            </a:extLst>
          </p:cNvPr>
          <p:cNvGrpSpPr/>
          <p:nvPr userDrawn="1"/>
        </p:nvGrpSpPr>
        <p:grpSpPr>
          <a:xfrm>
            <a:off x="3677237" y="4278349"/>
            <a:ext cx="5466764" cy="432996"/>
            <a:chOff x="5582265" y="4646738"/>
            <a:chExt cx="5480829" cy="432996"/>
          </a:xfrm>
        </p:grpSpPr>
        <p:sp>
          <p:nvSpPr>
            <p:cNvPr id="15" name="Google Shape;18;p2">
              <a:extLst>
                <a:ext uri="{FF2B5EF4-FFF2-40B4-BE49-F238E27FC236}">
                  <a16:creationId xmlns:a16="http://schemas.microsoft.com/office/drawing/2014/main" id="{32DE185A-1210-4DD5-A7D6-79394CB03DCA}"/>
                </a:ext>
              </a:extLst>
            </p:cNvPr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6" name="Google Shape;19;p2">
              <a:extLst>
                <a:ext uri="{FF2B5EF4-FFF2-40B4-BE49-F238E27FC236}">
                  <a16:creationId xmlns:a16="http://schemas.microsoft.com/office/drawing/2014/main" id="{21727023-25C6-4B10-B82C-30B0435FAD32}"/>
                </a:ext>
              </a:extLst>
            </p:cNvPr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17" name="Google Shape;20;p2">
                <a:extLst>
                  <a:ext uri="{FF2B5EF4-FFF2-40B4-BE49-F238E27FC236}">
                    <a16:creationId xmlns:a16="http://schemas.microsoft.com/office/drawing/2014/main" id="{FA05D2F5-A136-4AA6-ACCA-995AED992A3A}"/>
                  </a:ext>
                </a:extLst>
              </p:cNvPr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" name="Google Shape;21;p2">
                <a:extLst>
                  <a:ext uri="{FF2B5EF4-FFF2-40B4-BE49-F238E27FC236}">
                    <a16:creationId xmlns:a16="http://schemas.microsoft.com/office/drawing/2014/main" id="{AEE50579-0533-4DEC-91A3-113619CFCE60}"/>
                  </a:ext>
                </a:extLst>
              </p:cNvPr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E42B1AB-E733-4C30-9791-01C5CCB00A81}"/>
              </a:ext>
            </a:extLst>
          </p:cNvPr>
          <p:cNvCxnSpPr>
            <a:cxnSpLocks/>
          </p:cNvCxnSpPr>
          <p:nvPr userDrawn="1"/>
        </p:nvCxnSpPr>
        <p:spPr>
          <a:xfrm>
            <a:off x="685800" y="4838278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7FA0B396-80B8-4AC7-86F5-E4093F59AD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92" y="1254450"/>
            <a:ext cx="338172" cy="3045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3006"/>
            <a:ext cx="5013169" cy="2780122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Date Placeholder 29">
            <a:extLst>
              <a:ext uri="{FF2B5EF4-FFF2-40B4-BE49-F238E27FC236}">
                <a16:creationId xmlns:a16="http://schemas.microsoft.com/office/drawing/2014/main" id="{24D6482D-6884-44D6-8E10-5A045C91F3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970" y="4533057"/>
            <a:ext cx="1752600" cy="273844"/>
          </a:xfrm>
        </p:spPr>
        <p:txBody>
          <a:bodyPr/>
          <a:lstStyle>
            <a:lvl1pPr algn="ctr">
              <a:defRPr i="0">
                <a:solidFill>
                  <a:srgbClr val="004B8F"/>
                </a:solidFill>
              </a:defRPr>
            </a:lvl1pPr>
          </a:lstStyle>
          <a:p>
            <a:fld id="{6DC4A17C-A188-4572-8B00-42F4180E6362}" type="datetime4">
              <a:rPr lang="cs-CZ" smtClean="0"/>
              <a:t>9. července 2025</a:t>
            </a:fld>
            <a:endParaRPr lang="en-GB" dirty="0"/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11527AF0-8F0C-427C-95EF-D6FA26E39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1160" y="3956224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7B2C8E1-067E-6067-1AD6-B8FB19A7C8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5030" y="4691029"/>
            <a:ext cx="3525000" cy="34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16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ez titulk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34574"/>
            <a:ext cx="2949178" cy="80847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oogle Shape;163;p10">
            <a:extLst>
              <a:ext uri="{FF2B5EF4-FFF2-40B4-BE49-F238E27FC236}">
                <a16:creationId xmlns:a16="http://schemas.microsoft.com/office/drawing/2014/main" id="{A8A4E43F-3F44-4BA7-9975-5AD28FCBCA14}"/>
              </a:ext>
            </a:extLst>
          </p:cNvPr>
          <p:cNvGrpSpPr/>
          <p:nvPr userDrawn="1"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9" name="Google Shape;164;p10">
              <a:extLst>
                <a:ext uri="{FF2B5EF4-FFF2-40B4-BE49-F238E27FC236}">
                  <a16:creationId xmlns:a16="http://schemas.microsoft.com/office/drawing/2014/main" id="{3569C578-0149-4A1A-B045-A3B4631DD959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0" name="Google Shape;165;p10">
              <a:extLst>
                <a:ext uri="{FF2B5EF4-FFF2-40B4-BE49-F238E27FC236}">
                  <a16:creationId xmlns:a16="http://schemas.microsoft.com/office/drawing/2014/main" id="{1F3F8E56-46C7-4CA3-BFF9-3A61ABA42A14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4" name="Google Shape;166;p10">
                <a:extLst>
                  <a:ext uri="{FF2B5EF4-FFF2-40B4-BE49-F238E27FC236}">
                    <a16:creationId xmlns:a16="http://schemas.microsoft.com/office/drawing/2014/main" id="{4FD0784C-4D17-4E1D-A332-1A7BCBDD5079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" name="Google Shape;167;p10">
                <a:extLst>
                  <a:ext uri="{FF2B5EF4-FFF2-40B4-BE49-F238E27FC236}">
                    <a16:creationId xmlns:a16="http://schemas.microsoft.com/office/drawing/2014/main" id="{99A5AC01-2C07-4953-AA6D-5132E5C6D718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1" name="Google Shape;168;p10">
              <a:extLst>
                <a:ext uri="{FF2B5EF4-FFF2-40B4-BE49-F238E27FC236}">
                  <a16:creationId xmlns:a16="http://schemas.microsoft.com/office/drawing/2014/main" id="{9FF98C55-E83E-4EB5-A8C4-A4C62FE9A0C4}"/>
                </a:ext>
              </a:extLst>
            </p:cNvPr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2" name="Google Shape;169;p10">
                <a:extLst>
                  <a:ext uri="{FF2B5EF4-FFF2-40B4-BE49-F238E27FC236}">
                    <a16:creationId xmlns:a16="http://schemas.microsoft.com/office/drawing/2014/main" id="{46844711-6E0D-4416-84E1-756D12C85B07}"/>
                  </a:ext>
                </a:extLst>
              </p:cNvPr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170;p10">
                <a:extLst>
                  <a:ext uri="{FF2B5EF4-FFF2-40B4-BE49-F238E27FC236}">
                    <a16:creationId xmlns:a16="http://schemas.microsoft.com/office/drawing/2014/main" id="{04E9C8E0-9D49-4D7E-B299-21C9076D2327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pic>
        <p:nvPicPr>
          <p:cNvPr id="16" name="Picture 15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1141AEC8-F3A9-47D4-8F97-06A30855E5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186" y="254490"/>
            <a:ext cx="199871" cy="180000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BF6ACB0-444E-44C5-AFCC-F5044D28B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7226" y="4640356"/>
            <a:ext cx="3086100" cy="273844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18" name="Google Shape;31;p3">
            <a:extLst>
              <a:ext uri="{FF2B5EF4-FFF2-40B4-BE49-F238E27FC236}">
                <a16:creationId xmlns:a16="http://schemas.microsoft.com/office/drawing/2014/main" id="{00DA8196-EF7E-4749-9EBD-1CBB8B818FED}"/>
              </a:ext>
            </a:extLst>
          </p:cNvPr>
          <p:cNvGrpSpPr/>
          <p:nvPr userDrawn="1"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9" name="Google Shape;32;p3">
              <a:extLst>
                <a:ext uri="{FF2B5EF4-FFF2-40B4-BE49-F238E27FC236}">
                  <a16:creationId xmlns:a16="http://schemas.microsoft.com/office/drawing/2014/main" id="{1B6464FD-4A0B-4CAB-981D-14E097326FE5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" name="Google Shape;33;p3">
              <a:extLst>
                <a:ext uri="{FF2B5EF4-FFF2-40B4-BE49-F238E27FC236}">
                  <a16:creationId xmlns:a16="http://schemas.microsoft.com/office/drawing/2014/main" id="{DE0EF710-4BA5-41BB-A142-9C78A02749D9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24" name="Google Shape;34;p3">
                <a:extLst>
                  <a:ext uri="{FF2B5EF4-FFF2-40B4-BE49-F238E27FC236}">
                    <a16:creationId xmlns:a16="http://schemas.microsoft.com/office/drawing/2014/main" id="{85E15AE9-98F7-42AA-8C5C-181561F549A1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35;p3">
                <a:extLst>
                  <a:ext uri="{FF2B5EF4-FFF2-40B4-BE49-F238E27FC236}">
                    <a16:creationId xmlns:a16="http://schemas.microsoft.com/office/drawing/2014/main" id="{F6181583-8699-48BC-9CC8-F76BEE5E5A93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" name="Google Shape;36;p3">
              <a:extLst>
                <a:ext uri="{FF2B5EF4-FFF2-40B4-BE49-F238E27FC236}">
                  <a16:creationId xmlns:a16="http://schemas.microsoft.com/office/drawing/2014/main" id="{AF027FC2-7F28-4E25-876A-9795E9E4D706}"/>
                </a:ext>
              </a:extLst>
            </p:cNvPr>
            <p:cNvGrpSpPr/>
            <p:nvPr userDrawn="1"/>
          </p:nvGrpSpPr>
          <p:grpSpPr>
            <a:xfrm flipH="1">
              <a:off x="5578209" y="4646738"/>
              <a:ext cx="2199863" cy="304563"/>
              <a:chOff x="-5827153" y="330075"/>
              <a:chExt cx="12276018" cy="1699569"/>
            </a:xfrm>
          </p:grpSpPr>
          <p:sp>
            <p:nvSpPr>
              <p:cNvPr id="22" name="Google Shape;37;p3">
                <a:extLst>
                  <a:ext uri="{FF2B5EF4-FFF2-40B4-BE49-F238E27FC236}">
                    <a16:creationId xmlns:a16="http://schemas.microsoft.com/office/drawing/2014/main" id="{C88B9D81-CD92-4C2D-81AE-15EC5C9D4641}"/>
                  </a:ext>
                </a:extLst>
              </p:cNvPr>
              <p:cNvSpPr/>
              <p:nvPr userDrawn="1"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38;p3">
                <a:extLst>
                  <a:ext uri="{FF2B5EF4-FFF2-40B4-BE49-F238E27FC236}">
                    <a16:creationId xmlns:a16="http://schemas.microsoft.com/office/drawing/2014/main" id="{C54E8D1C-6AA1-4D14-A428-5113FC555908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AD96B5B5-575A-4A42-9416-125ACB7C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2729" y="4654947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5219994-6345-1C74-587F-6A8241D44C87}"/>
              </a:ext>
            </a:extLst>
          </p:cNvPr>
          <p:cNvSpPr txBox="1">
            <a:spLocks/>
          </p:cNvSpPr>
          <p:nvPr userDrawn="1"/>
        </p:nvSpPr>
        <p:spPr>
          <a:xfrm>
            <a:off x="3749040" y="254490"/>
            <a:ext cx="4766309" cy="304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D16353B1-5EAA-1B9A-5F28-6DFDC86D99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375" y="4622387"/>
            <a:ext cx="2827026" cy="2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ez titulk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1758"/>
            <a:ext cx="2949178" cy="80129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oogle Shape;163;p10">
            <a:extLst>
              <a:ext uri="{FF2B5EF4-FFF2-40B4-BE49-F238E27FC236}">
                <a16:creationId xmlns:a16="http://schemas.microsoft.com/office/drawing/2014/main" id="{86E18B74-E2DD-463B-8E18-2C73971C6ACB}"/>
              </a:ext>
            </a:extLst>
          </p:cNvPr>
          <p:cNvGrpSpPr/>
          <p:nvPr userDrawn="1"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9" name="Google Shape;164;p10">
              <a:extLst>
                <a:ext uri="{FF2B5EF4-FFF2-40B4-BE49-F238E27FC236}">
                  <a16:creationId xmlns:a16="http://schemas.microsoft.com/office/drawing/2014/main" id="{7749CF2D-3A81-48BC-A50B-CC48DB230135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0" name="Google Shape;165;p10">
              <a:extLst>
                <a:ext uri="{FF2B5EF4-FFF2-40B4-BE49-F238E27FC236}">
                  <a16:creationId xmlns:a16="http://schemas.microsoft.com/office/drawing/2014/main" id="{77856553-7266-4E9D-BB58-68FCECA4F8A3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4" name="Google Shape;166;p10">
                <a:extLst>
                  <a:ext uri="{FF2B5EF4-FFF2-40B4-BE49-F238E27FC236}">
                    <a16:creationId xmlns:a16="http://schemas.microsoft.com/office/drawing/2014/main" id="{C973DE64-23CC-4197-959D-90D0DA54123A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" name="Google Shape;167;p10">
                <a:extLst>
                  <a:ext uri="{FF2B5EF4-FFF2-40B4-BE49-F238E27FC236}">
                    <a16:creationId xmlns:a16="http://schemas.microsoft.com/office/drawing/2014/main" id="{BD788F85-E8E2-4B0A-B233-2D0D19BDBB0B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1" name="Google Shape;168;p10">
              <a:extLst>
                <a:ext uri="{FF2B5EF4-FFF2-40B4-BE49-F238E27FC236}">
                  <a16:creationId xmlns:a16="http://schemas.microsoft.com/office/drawing/2014/main" id="{048628AE-8E5B-4D53-9D8A-DA7BC6DF41D0}"/>
                </a:ext>
              </a:extLst>
            </p:cNvPr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2" name="Google Shape;169;p10">
                <a:extLst>
                  <a:ext uri="{FF2B5EF4-FFF2-40B4-BE49-F238E27FC236}">
                    <a16:creationId xmlns:a16="http://schemas.microsoft.com/office/drawing/2014/main" id="{26A1C4F1-B528-47B5-A3C2-1AE8468D6846}"/>
                  </a:ext>
                </a:extLst>
              </p:cNvPr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170;p10">
                <a:extLst>
                  <a:ext uri="{FF2B5EF4-FFF2-40B4-BE49-F238E27FC236}">
                    <a16:creationId xmlns:a16="http://schemas.microsoft.com/office/drawing/2014/main" id="{88D352E3-252E-4114-BC32-7FB0F1C1E1E0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pic>
        <p:nvPicPr>
          <p:cNvPr id="16" name="Picture 15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CC219E5C-E0A9-4A69-8966-BC389DA115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186" y="254490"/>
            <a:ext cx="199871" cy="180000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4CE266AA-16A2-4498-BFF5-D5EF222CD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7226" y="4640356"/>
            <a:ext cx="3086100" cy="273844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18" name="Google Shape;31;p3">
            <a:extLst>
              <a:ext uri="{FF2B5EF4-FFF2-40B4-BE49-F238E27FC236}">
                <a16:creationId xmlns:a16="http://schemas.microsoft.com/office/drawing/2014/main" id="{2034E1FD-B880-487D-BA02-77536F5EFE1B}"/>
              </a:ext>
            </a:extLst>
          </p:cNvPr>
          <p:cNvGrpSpPr/>
          <p:nvPr userDrawn="1"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9" name="Google Shape;32;p3">
              <a:extLst>
                <a:ext uri="{FF2B5EF4-FFF2-40B4-BE49-F238E27FC236}">
                  <a16:creationId xmlns:a16="http://schemas.microsoft.com/office/drawing/2014/main" id="{644AB698-5E9E-428D-BFD8-9E2C6A7F8BAD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" name="Google Shape;33;p3">
              <a:extLst>
                <a:ext uri="{FF2B5EF4-FFF2-40B4-BE49-F238E27FC236}">
                  <a16:creationId xmlns:a16="http://schemas.microsoft.com/office/drawing/2014/main" id="{1ED5C797-78FB-4E2A-9548-E8EBD65B7ED3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24" name="Google Shape;34;p3">
                <a:extLst>
                  <a:ext uri="{FF2B5EF4-FFF2-40B4-BE49-F238E27FC236}">
                    <a16:creationId xmlns:a16="http://schemas.microsoft.com/office/drawing/2014/main" id="{013FCB35-0943-4041-846A-E662801A8A15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35;p3">
                <a:extLst>
                  <a:ext uri="{FF2B5EF4-FFF2-40B4-BE49-F238E27FC236}">
                    <a16:creationId xmlns:a16="http://schemas.microsoft.com/office/drawing/2014/main" id="{D34B4E68-BFDD-4C5B-80CB-58410B21A71D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" name="Google Shape;36;p3">
              <a:extLst>
                <a:ext uri="{FF2B5EF4-FFF2-40B4-BE49-F238E27FC236}">
                  <a16:creationId xmlns:a16="http://schemas.microsoft.com/office/drawing/2014/main" id="{8E32B671-C58D-4D43-9D24-10F120A678C4}"/>
                </a:ext>
              </a:extLst>
            </p:cNvPr>
            <p:cNvGrpSpPr/>
            <p:nvPr userDrawn="1"/>
          </p:nvGrpSpPr>
          <p:grpSpPr>
            <a:xfrm flipH="1">
              <a:off x="5578209" y="4646738"/>
              <a:ext cx="2199863" cy="304563"/>
              <a:chOff x="-5827153" y="330075"/>
              <a:chExt cx="12276018" cy="1699569"/>
            </a:xfrm>
          </p:grpSpPr>
          <p:sp>
            <p:nvSpPr>
              <p:cNvPr id="22" name="Google Shape;37;p3">
                <a:extLst>
                  <a:ext uri="{FF2B5EF4-FFF2-40B4-BE49-F238E27FC236}">
                    <a16:creationId xmlns:a16="http://schemas.microsoft.com/office/drawing/2014/main" id="{BCB08FA0-BC87-489E-A4D3-ABD74305DEC2}"/>
                  </a:ext>
                </a:extLst>
              </p:cNvPr>
              <p:cNvSpPr/>
              <p:nvPr userDrawn="1"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38;p3">
                <a:extLst>
                  <a:ext uri="{FF2B5EF4-FFF2-40B4-BE49-F238E27FC236}">
                    <a16:creationId xmlns:a16="http://schemas.microsoft.com/office/drawing/2014/main" id="{D476A158-6BFC-4DA5-BD8B-BA41D3F17600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0D6CEC3A-7EFA-4FBD-AD32-B577854E1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2729" y="4654947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1E77D5-6C81-9F35-D413-68D53CC0A99E}"/>
              </a:ext>
            </a:extLst>
          </p:cNvPr>
          <p:cNvSpPr txBox="1">
            <a:spLocks/>
          </p:cNvSpPr>
          <p:nvPr userDrawn="1"/>
        </p:nvSpPr>
        <p:spPr>
          <a:xfrm>
            <a:off x="3749040" y="254490"/>
            <a:ext cx="4766309" cy="304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FA0C6598-AF2E-5753-D706-98D14DBFB3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375" y="4622387"/>
            <a:ext cx="2827026" cy="2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13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z titulk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75DF62AE-C484-4626-B62B-A9BDFC0D1B10}"/>
              </a:ext>
            </a:extLst>
          </p:cNvPr>
          <p:cNvSpPr/>
          <p:nvPr userDrawn="1"/>
        </p:nvSpPr>
        <p:spPr>
          <a:xfrm>
            <a:off x="148186" y="4636500"/>
            <a:ext cx="3600854" cy="3118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2" name="Google Shape;163;p10">
            <a:extLst>
              <a:ext uri="{FF2B5EF4-FFF2-40B4-BE49-F238E27FC236}">
                <a16:creationId xmlns:a16="http://schemas.microsoft.com/office/drawing/2014/main" id="{5A5C447E-B47F-4F2E-A276-7C0B934C3684}"/>
              </a:ext>
            </a:extLst>
          </p:cNvPr>
          <p:cNvGrpSpPr/>
          <p:nvPr userDrawn="1"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33" name="Google Shape;164;p10">
              <a:extLst>
                <a:ext uri="{FF2B5EF4-FFF2-40B4-BE49-F238E27FC236}">
                  <a16:creationId xmlns:a16="http://schemas.microsoft.com/office/drawing/2014/main" id="{EF6A4014-2AAE-4F79-8AC9-E8C8DEA0333E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4" name="Google Shape;165;p10">
              <a:extLst>
                <a:ext uri="{FF2B5EF4-FFF2-40B4-BE49-F238E27FC236}">
                  <a16:creationId xmlns:a16="http://schemas.microsoft.com/office/drawing/2014/main" id="{5A93B70D-DCA6-459D-946D-9FD1597910BB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8" name="Google Shape;166;p10">
                <a:extLst>
                  <a:ext uri="{FF2B5EF4-FFF2-40B4-BE49-F238E27FC236}">
                    <a16:creationId xmlns:a16="http://schemas.microsoft.com/office/drawing/2014/main" id="{746E8C43-CA0D-407A-AADA-C889BC08E426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9" name="Google Shape;167;p10">
                <a:extLst>
                  <a:ext uri="{FF2B5EF4-FFF2-40B4-BE49-F238E27FC236}">
                    <a16:creationId xmlns:a16="http://schemas.microsoft.com/office/drawing/2014/main" id="{C88AD971-E402-408E-AFA1-756EE6FBD66A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35" name="Google Shape;168;p10">
              <a:extLst>
                <a:ext uri="{FF2B5EF4-FFF2-40B4-BE49-F238E27FC236}">
                  <a16:creationId xmlns:a16="http://schemas.microsoft.com/office/drawing/2014/main" id="{3DBB9358-80AA-46CD-A899-9AC54C8312DC}"/>
                </a:ext>
              </a:extLst>
            </p:cNvPr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6" name="Google Shape;169;p10">
                <a:extLst>
                  <a:ext uri="{FF2B5EF4-FFF2-40B4-BE49-F238E27FC236}">
                    <a16:creationId xmlns:a16="http://schemas.microsoft.com/office/drawing/2014/main" id="{ED5B375E-8951-41B0-A400-2723891FE65B}"/>
                  </a:ext>
                </a:extLst>
              </p:cNvPr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7" name="Google Shape;170;p10">
                <a:extLst>
                  <a:ext uri="{FF2B5EF4-FFF2-40B4-BE49-F238E27FC236}">
                    <a16:creationId xmlns:a16="http://schemas.microsoft.com/office/drawing/2014/main" id="{94589A52-CABF-4967-981D-2AE939594D59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40" name="Google Shape;171;p10">
            <a:extLst>
              <a:ext uri="{FF2B5EF4-FFF2-40B4-BE49-F238E27FC236}">
                <a16:creationId xmlns:a16="http://schemas.microsoft.com/office/drawing/2014/main" id="{D163A204-7468-429D-80FE-6BD00777BEF7}"/>
              </a:ext>
            </a:extLst>
          </p:cNvPr>
          <p:cNvGrpSpPr/>
          <p:nvPr userDrawn="1"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41" name="Google Shape;172;p10">
              <a:extLst>
                <a:ext uri="{FF2B5EF4-FFF2-40B4-BE49-F238E27FC236}">
                  <a16:creationId xmlns:a16="http://schemas.microsoft.com/office/drawing/2014/main" id="{876394D5-0B0A-4B9D-AF6C-FD8D09E923F2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2" name="Google Shape;173;p10">
              <a:extLst>
                <a:ext uri="{FF2B5EF4-FFF2-40B4-BE49-F238E27FC236}">
                  <a16:creationId xmlns:a16="http://schemas.microsoft.com/office/drawing/2014/main" id="{BBC75D1B-F398-4A1F-BA12-7F5A7ED496FE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46" name="Google Shape;174;p10">
                <a:extLst>
                  <a:ext uri="{FF2B5EF4-FFF2-40B4-BE49-F238E27FC236}">
                    <a16:creationId xmlns:a16="http://schemas.microsoft.com/office/drawing/2014/main" id="{36BED1BD-BE38-4B09-B144-98645986F143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175;p10">
                <a:extLst>
                  <a:ext uri="{FF2B5EF4-FFF2-40B4-BE49-F238E27FC236}">
                    <a16:creationId xmlns:a16="http://schemas.microsoft.com/office/drawing/2014/main" id="{8ACAEC53-DDCE-4781-BAF1-1523ED2A93CF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3" name="Google Shape;176;p10">
              <a:extLst>
                <a:ext uri="{FF2B5EF4-FFF2-40B4-BE49-F238E27FC236}">
                  <a16:creationId xmlns:a16="http://schemas.microsoft.com/office/drawing/2014/main" id="{36638364-ADDE-4BE4-98BD-7A38AF499833}"/>
                </a:ext>
              </a:extLst>
            </p:cNvPr>
            <p:cNvGrpSpPr/>
            <p:nvPr userDrawn="1"/>
          </p:nvGrpSpPr>
          <p:grpSpPr>
            <a:xfrm flipH="1">
              <a:off x="5578209" y="4646738"/>
              <a:ext cx="2199863" cy="304563"/>
              <a:chOff x="-5827153" y="330075"/>
              <a:chExt cx="12276018" cy="1699569"/>
            </a:xfrm>
          </p:grpSpPr>
          <p:sp>
            <p:nvSpPr>
              <p:cNvPr id="44" name="Google Shape;177;p10">
                <a:extLst>
                  <a:ext uri="{FF2B5EF4-FFF2-40B4-BE49-F238E27FC236}">
                    <a16:creationId xmlns:a16="http://schemas.microsoft.com/office/drawing/2014/main" id="{128E6C3D-F3EA-4DC2-B8C8-7097008E35CE}"/>
                  </a:ext>
                </a:extLst>
              </p:cNvPr>
              <p:cNvSpPr/>
              <p:nvPr userDrawn="1"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178;p10">
                <a:extLst>
                  <a:ext uri="{FF2B5EF4-FFF2-40B4-BE49-F238E27FC236}">
                    <a16:creationId xmlns:a16="http://schemas.microsoft.com/office/drawing/2014/main" id="{E52B0CC6-738C-447A-8720-DE6BB8A36286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4" name="Picture 5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3647BAC8-461A-4928-88F7-E03F709C7B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186" y="254490"/>
            <a:ext cx="199871" cy="180000"/>
          </a:xfrm>
          <a:prstGeom prst="rect">
            <a:avLst/>
          </a:prstGeom>
        </p:spPr>
      </p:pic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46E6CD35-031A-40F4-957A-7C8AD0E76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7226" y="4640356"/>
            <a:ext cx="3086100" cy="2738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C80E83A4-B280-4A95-A693-067C237C6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72376"/>
            <a:ext cx="7886700" cy="3371901"/>
          </a:xfrm>
        </p:spPr>
        <p:txBody>
          <a:bodyPr/>
          <a:lstStyle>
            <a:lvl1pPr>
              <a:buClr>
                <a:schemeClr val="tx1">
                  <a:lumMod val="20000"/>
                  <a:lumOff val="80000"/>
                </a:schemeClr>
              </a:buClr>
              <a:defRPr/>
            </a:lvl1pPr>
            <a:lvl2pPr>
              <a:buClr>
                <a:schemeClr val="tx1">
                  <a:lumMod val="20000"/>
                  <a:lumOff val="80000"/>
                </a:schemeClr>
              </a:buClr>
              <a:defRPr/>
            </a:lvl2pPr>
            <a:lvl3pPr>
              <a:buClr>
                <a:schemeClr val="tx1">
                  <a:lumMod val="20000"/>
                  <a:lumOff val="80000"/>
                </a:schemeClr>
              </a:buClr>
              <a:defRPr/>
            </a:lvl3pPr>
            <a:lvl4pPr>
              <a:buClr>
                <a:schemeClr val="tx1">
                  <a:lumMod val="20000"/>
                  <a:lumOff val="80000"/>
                </a:schemeClr>
              </a:buClr>
              <a:defRPr/>
            </a:lvl4pPr>
            <a:lvl5pPr>
              <a:buClr>
                <a:schemeClr val="tx1">
                  <a:lumMod val="20000"/>
                  <a:lumOff val="8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9" name="Slide Number Placeholder 31">
            <a:extLst>
              <a:ext uri="{FF2B5EF4-FFF2-40B4-BE49-F238E27FC236}">
                <a16:creationId xmlns:a16="http://schemas.microsoft.com/office/drawing/2014/main" id="{F06DBDC2-013F-4262-98F8-48D8FA550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2729" y="4654947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E2CFF9B-A0E1-02EB-5640-4B9DDE28B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0" y="254490"/>
            <a:ext cx="4766309" cy="304551"/>
          </a:xfrm>
        </p:spPr>
        <p:txBody>
          <a:bodyPr>
            <a:noAutofit/>
          </a:bodyPr>
          <a:lstStyle>
            <a:lvl1pPr algn="ctr">
              <a:defRPr sz="18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3C83855-8EB6-C180-5BD9-2E12BEF6AA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375" y="4622387"/>
            <a:ext cx="2827026" cy="2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48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z titulk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75DF62AE-C484-4626-B62B-A9BDFC0D1B10}"/>
              </a:ext>
            </a:extLst>
          </p:cNvPr>
          <p:cNvSpPr/>
          <p:nvPr userDrawn="1"/>
        </p:nvSpPr>
        <p:spPr>
          <a:xfrm>
            <a:off x="148186" y="4636500"/>
            <a:ext cx="3600854" cy="3118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2" name="Google Shape;163;p10">
            <a:extLst>
              <a:ext uri="{FF2B5EF4-FFF2-40B4-BE49-F238E27FC236}">
                <a16:creationId xmlns:a16="http://schemas.microsoft.com/office/drawing/2014/main" id="{5A5C447E-B47F-4F2E-A276-7C0B934C3684}"/>
              </a:ext>
            </a:extLst>
          </p:cNvPr>
          <p:cNvGrpSpPr/>
          <p:nvPr userDrawn="1"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33" name="Google Shape;164;p10">
              <a:extLst>
                <a:ext uri="{FF2B5EF4-FFF2-40B4-BE49-F238E27FC236}">
                  <a16:creationId xmlns:a16="http://schemas.microsoft.com/office/drawing/2014/main" id="{EF6A4014-2AAE-4F79-8AC9-E8C8DEA0333E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4" name="Google Shape;165;p10">
              <a:extLst>
                <a:ext uri="{FF2B5EF4-FFF2-40B4-BE49-F238E27FC236}">
                  <a16:creationId xmlns:a16="http://schemas.microsoft.com/office/drawing/2014/main" id="{5A93B70D-DCA6-459D-946D-9FD1597910BB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8" name="Google Shape;166;p10">
                <a:extLst>
                  <a:ext uri="{FF2B5EF4-FFF2-40B4-BE49-F238E27FC236}">
                    <a16:creationId xmlns:a16="http://schemas.microsoft.com/office/drawing/2014/main" id="{746E8C43-CA0D-407A-AADA-C889BC08E426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9" name="Google Shape;167;p10">
                <a:extLst>
                  <a:ext uri="{FF2B5EF4-FFF2-40B4-BE49-F238E27FC236}">
                    <a16:creationId xmlns:a16="http://schemas.microsoft.com/office/drawing/2014/main" id="{C88AD971-E402-408E-AFA1-756EE6FBD66A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35" name="Google Shape;168;p10">
              <a:extLst>
                <a:ext uri="{FF2B5EF4-FFF2-40B4-BE49-F238E27FC236}">
                  <a16:creationId xmlns:a16="http://schemas.microsoft.com/office/drawing/2014/main" id="{3DBB9358-80AA-46CD-A899-9AC54C8312DC}"/>
                </a:ext>
              </a:extLst>
            </p:cNvPr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6" name="Google Shape;169;p10">
                <a:extLst>
                  <a:ext uri="{FF2B5EF4-FFF2-40B4-BE49-F238E27FC236}">
                    <a16:creationId xmlns:a16="http://schemas.microsoft.com/office/drawing/2014/main" id="{ED5B375E-8951-41B0-A400-2723891FE65B}"/>
                  </a:ext>
                </a:extLst>
              </p:cNvPr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7" name="Google Shape;170;p10">
                <a:extLst>
                  <a:ext uri="{FF2B5EF4-FFF2-40B4-BE49-F238E27FC236}">
                    <a16:creationId xmlns:a16="http://schemas.microsoft.com/office/drawing/2014/main" id="{94589A52-CABF-4967-981D-2AE939594D59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40" name="Google Shape;171;p10">
            <a:extLst>
              <a:ext uri="{FF2B5EF4-FFF2-40B4-BE49-F238E27FC236}">
                <a16:creationId xmlns:a16="http://schemas.microsoft.com/office/drawing/2014/main" id="{D163A204-7468-429D-80FE-6BD00777BEF7}"/>
              </a:ext>
            </a:extLst>
          </p:cNvPr>
          <p:cNvGrpSpPr/>
          <p:nvPr userDrawn="1"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41" name="Google Shape;172;p10">
              <a:extLst>
                <a:ext uri="{FF2B5EF4-FFF2-40B4-BE49-F238E27FC236}">
                  <a16:creationId xmlns:a16="http://schemas.microsoft.com/office/drawing/2014/main" id="{876394D5-0B0A-4B9D-AF6C-FD8D09E923F2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2" name="Google Shape;173;p10">
              <a:extLst>
                <a:ext uri="{FF2B5EF4-FFF2-40B4-BE49-F238E27FC236}">
                  <a16:creationId xmlns:a16="http://schemas.microsoft.com/office/drawing/2014/main" id="{BBC75D1B-F398-4A1F-BA12-7F5A7ED496FE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46" name="Google Shape;174;p10">
                <a:extLst>
                  <a:ext uri="{FF2B5EF4-FFF2-40B4-BE49-F238E27FC236}">
                    <a16:creationId xmlns:a16="http://schemas.microsoft.com/office/drawing/2014/main" id="{36BED1BD-BE38-4B09-B144-98645986F143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175;p10">
                <a:extLst>
                  <a:ext uri="{FF2B5EF4-FFF2-40B4-BE49-F238E27FC236}">
                    <a16:creationId xmlns:a16="http://schemas.microsoft.com/office/drawing/2014/main" id="{8ACAEC53-DDCE-4781-BAF1-1523ED2A93CF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3" name="Google Shape;176;p10">
              <a:extLst>
                <a:ext uri="{FF2B5EF4-FFF2-40B4-BE49-F238E27FC236}">
                  <a16:creationId xmlns:a16="http://schemas.microsoft.com/office/drawing/2014/main" id="{36638364-ADDE-4BE4-98BD-7A38AF499833}"/>
                </a:ext>
              </a:extLst>
            </p:cNvPr>
            <p:cNvGrpSpPr/>
            <p:nvPr userDrawn="1"/>
          </p:nvGrpSpPr>
          <p:grpSpPr>
            <a:xfrm flipH="1">
              <a:off x="5578209" y="4646738"/>
              <a:ext cx="2199863" cy="304563"/>
              <a:chOff x="-5827153" y="330075"/>
              <a:chExt cx="12276018" cy="1699569"/>
            </a:xfrm>
          </p:grpSpPr>
          <p:sp>
            <p:nvSpPr>
              <p:cNvPr id="44" name="Google Shape;177;p10">
                <a:extLst>
                  <a:ext uri="{FF2B5EF4-FFF2-40B4-BE49-F238E27FC236}">
                    <a16:creationId xmlns:a16="http://schemas.microsoft.com/office/drawing/2014/main" id="{128E6C3D-F3EA-4DC2-B8C8-7097008E35CE}"/>
                  </a:ext>
                </a:extLst>
              </p:cNvPr>
              <p:cNvSpPr/>
              <p:nvPr userDrawn="1"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178;p10">
                <a:extLst>
                  <a:ext uri="{FF2B5EF4-FFF2-40B4-BE49-F238E27FC236}">
                    <a16:creationId xmlns:a16="http://schemas.microsoft.com/office/drawing/2014/main" id="{E52B0CC6-738C-447A-8720-DE6BB8A36286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4" name="Picture 5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3647BAC8-461A-4928-88F7-E03F709C7B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186" y="254490"/>
            <a:ext cx="199871" cy="180000"/>
          </a:xfrm>
          <a:prstGeom prst="rect">
            <a:avLst/>
          </a:prstGeom>
        </p:spPr>
      </p:pic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46E6CD35-031A-40F4-957A-7C8AD0E76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7226" y="4640356"/>
            <a:ext cx="3086100" cy="2738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9" name="Slide Number Placeholder 31">
            <a:extLst>
              <a:ext uri="{FF2B5EF4-FFF2-40B4-BE49-F238E27FC236}">
                <a16:creationId xmlns:a16="http://schemas.microsoft.com/office/drawing/2014/main" id="{790A7725-B345-492A-83B4-05E66AF5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2729" y="4654947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1A36A23-6E44-37A7-8A0B-D91CD3672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0" y="254490"/>
            <a:ext cx="4766309" cy="304551"/>
          </a:xfrm>
        </p:spPr>
        <p:txBody>
          <a:bodyPr>
            <a:noAutofit/>
          </a:bodyPr>
          <a:lstStyle>
            <a:lvl1pPr algn="ctr">
              <a:defRPr sz="18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FD16D72-641A-90C5-D7AE-2415FE9CEE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375" y="4622387"/>
            <a:ext cx="2827026" cy="2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27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z titulku + dlouhe zapa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144;p9">
            <a:extLst>
              <a:ext uri="{FF2B5EF4-FFF2-40B4-BE49-F238E27FC236}">
                <a16:creationId xmlns:a16="http://schemas.microsoft.com/office/drawing/2014/main" id="{F269936E-0DEE-427D-A484-C4296A3F2B48}"/>
              </a:ext>
            </a:extLst>
          </p:cNvPr>
          <p:cNvGrpSpPr/>
          <p:nvPr userDrawn="1"/>
        </p:nvGrpSpPr>
        <p:grpSpPr>
          <a:xfrm>
            <a:off x="3942022" y="4472723"/>
            <a:ext cx="5210941" cy="670795"/>
            <a:chOff x="5589288" y="4472723"/>
            <a:chExt cx="6686825" cy="670795"/>
          </a:xfrm>
        </p:grpSpPr>
        <p:sp>
          <p:nvSpPr>
            <p:cNvPr id="30" name="Google Shape;145;p9">
              <a:extLst>
                <a:ext uri="{FF2B5EF4-FFF2-40B4-BE49-F238E27FC236}">
                  <a16:creationId xmlns:a16="http://schemas.microsoft.com/office/drawing/2014/main" id="{B88A8923-FCB6-4473-908B-08141126D3DF}"/>
                </a:ext>
              </a:extLst>
            </p:cNvPr>
            <p:cNvSpPr/>
            <p:nvPr/>
          </p:nvSpPr>
          <p:spPr>
            <a:xfrm rot="10800000">
              <a:off x="5589288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8" name="Google Shape;146;p9">
              <a:extLst>
                <a:ext uri="{FF2B5EF4-FFF2-40B4-BE49-F238E27FC236}">
                  <a16:creationId xmlns:a16="http://schemas.microsoft.com/office/drawing/2014/main" id="{6FFC9EFA-826E-4A25-9CD7-9E489B79E9E2}"/>
                </a:ext>
              </a:extLst>
            </p:cNvPr>
            <p:cNvGrpSpPr/>
            <p:nvPr/>
          </p:nvGrpSpPr>
          <p:grpSpPr>
            <a:xfrm flipH="1">
              <a:off x="5748896" y="4472723"/>
              <a:ext cx="6527217" cy="670795"/>
              <a:chOff x="-10101302" y="330075"/>
              <a:chExt cx="16532971" cy="1699506"/>
            </a:xfrm>
          </p:grpSpPr>
          <p:sp>
            <p:nvSpPr>
              <p:cNvPr id="61" name="Google Shape;147;p9">
                <a:extLst>
                  <a:ext uri="{FF2B5EF4-FFF2-40B4-BE49-F238E27FC236}">
                    <a16:creationId xmlns:a16="http://schemas.microsoft.com/office/drawing/2014/main" id="{CDCE6F75-BA7C-43CF-B064-A6986464AE8F}"/>
                  </a:ext>
                </a:extLst>
              </p:cNvPr>
              <p:cNvSpPr/>
              <p:nvPr/>
            </p:nvSpPr>
            <p:spPr>
              <a:xfrm>
                <a:off x="-10101302" y="330081"/>
                <a:ext cx="148464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2" name="Google Shape;148;p9">
                <a:extLst>
                  <a:ext uri="{FF2B5EF4-FFF2-40B4-BE49-F238E27FC236}">
                    <a16:creationId xmlns:a16="http://schemas.microsoft.com/office/drawing/2014/main" id="{61BB756A-C9DD-4761-ADE2-84D4A5F264BF}"/>
                  </a:ext>
                </a:extLst>
              </p:cNvPr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55" name="Google Shape;149;p9">
              <a:extLst>
                <a:ext uri="{FF2B5EF4-FFF2-40B4-BE49-F238E27FC236}">
                  <a16:creationId xmlns:a16="http://schemas.microsoft.com/office/drawing/2014/main" id="{EE13362C-5648-48A0-97A8-1AF1C63208CD}"/>
                </a:ext>
              </a:extLst>
            </p:cNvPr>
            <p:cNvGrpSpPr/>
            <p:nvPr/>
          </p:nvGrpSpPr>
          <p:grpSpPr>
            <a:xfrm flipH="1">
              <a:off x="5592255" y="4646738"/>
              <a:ext cx="6682918" cy="304563"/>
              <a:chOff x="-30922586" y="330075"/>
              <a:chExt cx="37293070" cy="1699569"/>
            </a:xfrm>
          </p:grpSpPr>
          <p:sp>
            <p:nvSpPr>
              <p:cNvPr id="59" name="Google Shape;150;p9">
                <a:extLst>
                  <a:ext uri="{FF2B5EF4-FFF2-40B4-BE49-F238E27FC236}">
                    <a16:creationId xmlns:a16="http://schemas.microsoft.com/office/drawing/2014/main" id="{66EDFDF2-B783-4F39-AF30-520BCA88A851}"/>
                  </a:ext>
                </a:extLst>
              </p:cNvPr>
              <p:cNvSpPr/>
              <p:nvPr/>
            </p:nvSpPr>
            <p:spPr>
              <a:xfrm>
                <a:off x="-30922586" y="330144"/>
                <a:ext cx="355881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0" name="Google Shape;151;p9">
                <a:extLst>
                  <a:ext uri="{FF2B5EF4-FFF2-40B4-BE49-F238E27FC236}">
                    <a16:creationId xmlns:a16="http://schemas.microsoft.com/office/drawing/2014/main" id="{21417A78-11A0-44D4-A120-F40C10FC270C}"/>
                  </a:ext>
                </a:extLst>
              </p:cNvPr>
              <p:cNvSpPr/>
              <p:nvPr/>
            </p:nvSpPr>
            <p:spPr>
              <a:xfrm>
                <a:off x="4670984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0" y="254490"/>
            <a:ext cx="4766309" cy="304551"/>
          </a:xfrm>
        </p:spPr>
        <p:txBody>
          <a:bodyPr>
            <a:noAutofit/>
          </a:bodyPr>
          <a:lstStyle>
            <a:lvl1pPr algn="ctr">
              <a:defRPr sz="1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5DF62AE-C484-4626-B62B-A9BDFC0D1B10}"/>
              </a:ext>
            </a:extLst>
          </p:cNvPr>
          <p:cNvSpPr/>
          <p:nvPr userDrawn="1"/>
        </p:nvSpPr>
        <p:spPr>
          <a:xfrm>
            <a:off x="148186" y="4636500"/>
            <a:ext cx="3600854" cy="3118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2" name="Google Shape;163;p10">
            <a:extLst>
              <a:ext uri="{FF2B5EF4-FFF2-40B4-BE49-F238E27FC236}">
                <a16:creationId xmlns:a16="http://schemas.microsoft.com/office/drawing/2014/main" id="{5A5C447E-B47F-4F2E-A276-7C0B934C3684}"/>
              </a:ext>
            </a:extLst>
          </p:cNvPr>
          <p:cNvGrpSpPr/>
          <p:nvPr userDrawn="1"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33" name="Google Shape;164;p10">
              <a:extLst>
                <a:ext uri="{FF2B5EF4-FFF2-40B4-BE49-F238E27FC236}">
                  <a16:creationId xmlns:a16="http://schemas.microsoft.com/office/drawing/2014/main" id="{EF6A4014-2AAE-4F79-8AC9-E8C8DEA0333E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4" name="Google Shape;165;p10">
              <a:extLst>
                <a:ext uri="{FF2B5EF4-FFF2-40B4-BE49-F238E27FC236}">
                  <a16:creationId xmlns:a16="http://schemas.microsoft.com/office/drawing/2014/main" id="{5A93B70D-DCA6-459D-946D-9FD1597910BB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8" name="Google Shape;166;p10">
                <a:extLst>
                  <a:ext uri="{FF2B5EF4-FFF2-40B4-BE49-F238E27FC236}">
                    <a16:creationId xmlns:a16="http://schemas.microsoft.com/office/drawing/2014/main" id="{746E8C43-CA0D-407A-AADA-C889BC08E426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9" name="Google Shape;167;p10">
                <a:extLst>
                  <a:ext uri="{FF2B5EF4-FFF2-40B4-BE49-F238E27FC236}">
                    <a16:creationId xmlns:a16="http://schemas.microsoft.com/office/drawing/2014/main" id="{C88AD971-E402-408E-AFA1-756EE6FBD66A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35" name="Google Shape;168;p10">
              <a:extLst>
                <a:ext uri="{FF2B5EF4-FFF2-40B4-BE49-F238E27FC236}">
                  <a16:creationId xmlns:a16="http://schemas.microsoft.com/office/drawing/2014/main" id="{3DBB9358-80AA-46CD-A899-9AC54C8312DC}"/>
                </a:ext>
              </a:extLst>
            </p:cNvPr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6" name="Google Shape;169;p10">
                <a:extLst>
                  <a:ext uri="{FF2B5EF4-FFF2-40B4-BE49-F238E27FC236}">
                    <a16:creationId xmlns:a16="http://schemas.microsoft.com/office/drawing/2014/main" id="{ED5B375E-8951-41B0-A400-2723891FE65B}"/>
                  </a:ext>
                </a:extLst>
              </p:cNvPr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7" name="Google Shape;170;p10">
                <a:extLst>
                  <a:ext uri="{FF2B5EF4-FFF2-40B4-BE49-F238E27FC236}">
                    <a16:creationId xmlns:a16="http://schemas.microsoft.com/office/drawing/2014/main" id="{94589A52-CABF-4967-981D-2AE939594D59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pic>
        <p:nvPicPr>
          <p:cNvPr id="54" name="Picture 5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3647BAC8-461A-4928-88F7-E03F709C7B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186" y="254490"/>
            <a:ext cx="199871" cy="180000"/>
          </a:xfrm>
          <a:prstGeom prst="rect">
            <a:avLst/>
          </a:prstGeom>
        </p:spPr>
      </p:pic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C80E83A4-B280-4A95-A693-067C237C6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72376"/>
            <a:ext cx="7886700" cy="3371901"/>
          </a:xfrm>
        </p:spPr>
        <p:txBody>
          <a:bodyPr/>
          <a:lstStyle>
            <a:lvl1pPr>
              <a:buClr>
                <a:schemeClr val="tx1">
                  <a:lumMod val="20000"/>
                  <a:lumOff val="80000"/>
                </a:schemeClr>
              </a:buClr>
              <a:defRPr/>
            </a:lvl1pPr>
            <a:lvl2pPr>
              <a:buClr>
                <a:schemeClr val="tx1">
                  <a:lumMod val="20000"/>
                  <a:lumOff val="80000"/>
                </a:schemeClr>
              </a:buClr>
              <a:defRPr/>
            </a:lvl2pPr>
            <a:lvl3pPr>
              <a:buClr>
                <a:schemeClr val="tx1">
                  <a:lumMod val="20000"/>
                  <a:lumOff val="80000"/>
                </a:schemeClr>
              </a:buClr>
              <a:defRPr/>
            </a:lvl3pPr>
            <a:lvl4pPr>
              <a:buClr>
                <a:schemeClr val="tx1">
                  <a:lumMod val="20000"/>
                  <a:lumOff val="80000"/>
                </a:schemeClr>
              </a:buClr>
              <a:defRPr/>
            </a:lvl4pPr>
            <a:lvl5pPr>
              <a:buClr>
                <a:schemeClr val="tx1">
                  <a:lumMod val="20000"/>
                  <a:lumOff val="8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Google Shape;152;p9">
            <a:extLst>
              <a:ext uri="{FF2B5EF4-FFF2-40B4-BE49-F238E27FC236}">
                <a16:creationId xmlns:a16="http://schemas.microsoft.com/office/drawing/2014/main" id="{E599CB3D-E34F-4540-8BA8-9394A43F2F21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4499027" y="4645860"/>
            <a:ext cx="3646294" cy="3015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sp>
        <p:nvSpPr>
          <p:cNvPr id="65" name="Slide Number Placeholder 31">
            <a:extLst>
              <a:ext uri="{FF2B5EF4-FFF2-40B4-BE49-F238E27FC236}">
                <a16:creationId xmlns:a16="http://schemas.microsoft.com/office/drawing/2014/main" id="{B25A49C1-AFC8-4914-9ED4-E08518B05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2729" y="4654947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3DF0FA0-E175-926D-5E52-733A04AB18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375" y="4622387"/>
            <a:ext cx="2827026" cy="2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76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z titulku + dlouhe zapa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44;p9">
            <a:extLst>
              <a:ext uri="{FF2B5EF4-FFF2-40B4-BE49-F238E27FC236}">
                <a16:creationId xmlns:a16="http://schemas.microsoft.com/office/drawing/2014/main" id="{A5FF8779-C1A1-4A73-9ABD-09D7514A8C36}"/>
              </a:ext>
            </a:extLst>
          </p:cNvPr>
          <p:cNvGrpSpPr/>
          <p:nvPr userDrawn="1"/>
        </p:nvGrpSpPr>
        <p:grpSpPr>
          <a:xfrm>
            <a:off x="3942022" y="4472723"/>
            <a:ext cx="5210941" cy="670795"/>
            <a:chOff x="5589288" y="4472723"/>
            <a:chExt cx="6686825" cy="670795"/>
          </a:xfrm>
        </p:grpSpPr>
        <p:sp>
          <p:nvSpPr>
            <p:cNvPr id="6" name="Google Shape;145;p9">
              <a:extLst>
                <a:ext uri="{FF2B5EF4-FFF2-40B4-BE49-F238E27FC236}">
                  <a16:creationId xmlns:a16="http://schemas.microsoft.com/office/drawing/2014/main" id="{29DEDB81-00EC-474D-9108-A4029AA7EE5F}"/>
                </a:ext>
              </a:extLst>
            </p:cNvPr>
            <p:cNvSpPr/>
            <p:nvPr/>
          </p:nvSpPr>
          <p:spPr>
            <a:xfrm rot="10800000">
              <a:off x="5589288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7" name="Google Shape;146;p9">
              <a:extLst>
                <a:ext uri="{FF2B5EF4-FFF2-40B4-BE49-F238E27FC236}">
                  <a16:creationId xmlns:a16="http://schemas.microsoft.com/office/drawing/2014/main" id="{5560747A-34CF-4BFA-BE48-B6BDCBDE0E13}"/>
                </a:ext>
              </a:extLst>
            </p:cNvPr>
            <p:cNvGrpSpPr/>
            <p:nvPr/>
          </p:nvGrpSpPr>
          <p:grpSpPr>
            <a:xfrm flipH="1">
              <a:off x="5748896" y="4472723"/>
              <a:ext cx="6527217" cy="670795"/>
              <a:chOff x="-10101302" y="330075"/>
              <a:chExt cx="16532971" cy="1699506"/>
            </a:xfrm>
          </p:grpSpPr>
          <p:sp>
            <p:nvSpPr>
              <p:cNvPr id="11" name="Google Shape;147;p9">
                <a:extLst>
                  <a:ext uri="{FF2B5EF4-FFF2-40B4-BE49-F238E27FC236}">
                    <a16:creationId xmlns:a16="http://schemas.microsoft.com/office/drawing/2014/main" id="{C54FE066-BAC2-49DC-A19E-47A282890A4E}"/>
                  </a:ext>
                </a:extLst>
              </p:cNvPr>
              <p:cNvSpPr/>
              <p:nvPr/>
            </p:nvSpPr>
            <p:spPr>
              <a:xfrm>
                <a:off x="-10101302" y="330081"/>
                <a:ext cx="148464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Google Shape;148;p9">
                <a:extLst>
                  <a:ext uri="{FF2B5EF4-FFF2-40B4-BE49-F238E27FC236}">
                    <a16:creationId xmlns:a16="http://schemas.microsoft.com/office/drawing/2014/main" id="{4C4B80AA-4406-4A24-9E32-5CDC462574F3}"/>
                  </a:ext>
                </a:extLst>
              </p:cNvPr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8" name="Google Shape;149;p9">
              <a:extLst>
                <a:ext uri="{FF2B5EF4-FFF2-40B4-BE49-F238E27FC236}">
                  <a16:creationId xmlns:a16="http://schemas.microsoft.com/office/drawing/2014/main" id="{83939706-C2CC-499A-B41D-943D86D855B0}"/>
                </a:ext>
              </a:extLst>
            </p:cNvPr>
            <p:cNvGrpSpPr/>
            <p:nvPr/>
          </p:nvGrpSpPr>
          <p:grpSpPr>
            <a:xfrm flipH="1">
              <a:off x="5592255" y="4646738"/>
              <a:ext cx="6682918" cy="304563"/>
              <a:chOff x="-30922586" y="330075"/>
              <a:chExt cx="37293070" cy="1699569"/>
            </a:xfrm>
          </p:grpSpPr>
          <p:sp>
            <p:nvSpPr>
              <p:cNvPr id="9" name="Google Shape;150;p9">
                <a:extLst>
                  <a:ext uri="{FF2B5EF4-FFF2-40B4-BE49-F238E27FC236}">
                    <a16:creationId xmlns:a16="http://schemas.microsoft.com/office/drawing/2014/main" id="{C93D802D-4DA2-4F1B-962D-3CADD0EEC21A}"/>
                  </a:ext>
                </a:extLst>
              </p:cNvPr>
              <p:cNvSpPr/>
              <p:nvPr/>
            </p:nvSpPr>
            <p:spPr>
              <a:xfrm>
                <a:off x="-30922586" y="330144"/>
                <a:ext cx="355881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Google Shape;151;p9">
                <a:extLst>
                  <a:ext uri="{FF2B5EF4-FFF2-40B4-BE49-F238E27FC236}">
                    <a16:creationId xmlns:a16="http://schemas.microsoft.com/office/drawing/2014/main" id="{A5670602-4790-4668-A5F4-A14293A01799}"/>
                  </a:ext>
                </a:extLst>
              </p:cNvPr>
              <p:cNvSpPr/>
              <p:nvPr/>
            </p:nvSpPr>
            <p:spPr>
              <a:xfrm>
                <a:off x="4670984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D94D369-881B-4FDD-B060-9408621BDDAE}"/>
              </a:ext>
            </a:extLst>
          </p:cNvPr>
          <p:cNvSpPr/>
          <p:nvPr userDrawn="1"/>
        </p:nvSpPr>
        <p:spPr>
          <a:xfrm>
            <a:off x="148186" y="4636500"/>
            <a:ext cx="3600854" cy="3118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5" name="Google Shape;163;p10">
            <a:extLst>
              <a:ext uri="{FF2B5EF4-FFF2-40B4-BE49-F238E27FC236}">
                <a16:creationId xmlns:a16="http://schemas.microsoft.com/office/drawing/2014/main" id="{8680F735-0D23-4C84-9FE5-8435C5C2C43C}"/>
              </a:ext>
            </a:extLst>
          </p:cNvPr>
          <p:cNvGrpSpPr/>
          <p:nvPr userDrawn="1"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" name="Google Shape;164;p10">
              <a:extLst>
                <a:ext uri="{FF2B5EF4-FFF2-40B4-BE49-F238E27FC236}">
                  <a16:creationId xmlns:a16="http://schemas.microsoft.com/office/drawing/2014/main" id="{6EF61D31-E6A0-4849-992C-66B2F2634D2A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7" name="Google Shape;165;p10">
              <a:extLst>
                <a:ext uri="{FF2B5EF4-FFF2-40B4-BE49-F238E27FC236}">
                  <a16:creationId xmlns:a16="http://schemas.microsoft.com/office/drawing/2014/main" id="{282B480A-8519-4236-AE73-0FEAE04830DD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21" name="Google Shape;166;p10">
                <a:extLst>
                  <a:ext uri="{FF2B5EF4-FFF2-40B4-BE49-F238E27FC236}">
                    <a16:creationId xmlns:a16="http://schemas.microsoft.com/office/drawing/2014/main" id="{4BDE6754-A600-43BD-8009-A3155274D29C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" name="Google Shape;167;p10">
                <a:extLst>
                  <a:ext uri="{FF2B5EF4-FFF2-40B4-BE49-F238E27FC236}">
                    <a16:creationId xmlns:a16="http://schemas.microsoft.com/office/drawing/2014/main" id="{9F6B5285-60E9-45E3-A782-E9C6D36FE277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8" name="Google Shape;168;p10">
              <a:extLst>
                <a:ext uri="{FF2B5EF4-FFF2-40B4-BE49-F238E27FC236}">
                  <a16:creationId xmlns:a16="http://schemas.microsoft.com/office/drawing/2014/main" id="{650ED69B-34CE-4FCB-9978-4CB34074F86B}"/>
                </a:ext>
              </a:extLst>
            </p:cNvPr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9" name="Google Shape;169;p10">
                <a:extLst>
                  <a:ext uri="{FF2B5EF4-FFF2-40B4-BE49-F238E27FC236}">
                    <a16:creationId xmlns:a16="http://schemas.microsoft.com/office/drawing/2014/main" id="{0F75F7AE-C17F-4D6B-AB3F-0FBCBB7E6416}"/>
                  </a:ext>
                </a:extLst>
              </p:cNvPr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" name="Google Shape;170;p10">
                <a:extLst>
                  <a:ext uri="{FF2B5EF4-FFF2-40B4-BE49-F238E27FC236}">
                    <a16:creationId xmlns:a16="http://schemas.microsoft.com/office/drawing/2014/main" id="{7FD5D3AB-D95E-4EA2-84AB-226A05BD7400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pic>
        <p:nvPicPr>
          <p:cNvPr id="28" name="Picture 27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E2531BAF-5EFF-4B37-B737-B3251EF3DD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186" y="254490"/>
            <a:ext cx="199871" cy="180000"/>
          </a:xfrm>
          <a:prstGeom prst="rect">
            <a:avLst/>
          </a:prstGeom>
        </p:spPr>
      </p:pic>
      <p:sp>
        <p:nvSpPr>
          <p:cNvPr id="31" name="Google Shape;152;p9">
            <a:extLst>
              <a:ext uri="{FF2B5EF4-FFF2-40B4-BE49-F238E27FC236}">
                <a16:creationId xmlns:a16="http://schemas.microsoft.com/office/drawing/2014/main" id="{9465EBC5-14CA-4B90-8C73-E13562FB14B6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4499027" y="4645860"/>
            <a:ext cx="3646294" cy="3015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sp>
        <p:nvSpPr>
          <p:cNvPr id="33" name="Slide Number Placeholder 31">
            <a:extLst>
              <a:ext uri="{FF2B5EF4-FFF2-40B4-BE49-F238E27FC236}">
                <a16:creationId xmlns:a16="http://schemas.microsoft.com/office/drawing/2014/main" id="{1BBE97C5-0FCF-4207-9536-B119AC09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2729" y="4654947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CB6E3AE-01B7-8AE2-D1AB-020E423D9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0" y="254490"/>
            <a:ext cx="4766309" cy="304551"/>
          </a:xfrm>
        </p:spPr>
        <p:txBody>
          <a:bodyPr>
            <a:noAutofit/>
          </a:bodyPr>
          <a:lstStyle>
            <a:lvl1pPr algn="ctr">
              <a:defRPr sz="18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2308B649-89D9-DA6C-24B8-D29E3D717E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375" y="4622387"/>
            <a:ext cx="2827026" cy="2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60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D94D369-881B-4FDD-B060-9408621BDDAE}"/>
              </a:ext>
            </a:extLst>
          </p:cNvPr>
          <p:cNvSpPr/>
          <p:nvPr userDrawn="1"/>
        </p:nvSpPr>
        <p:spPr>
          <a:xfrm>
            <a:off x="5377411" y="4715941"/>
            <a:ext cx="3600854" cy="3118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5" name="Google Shape;163;p10">
            <a:extLst>
              <a:ext uri="{FF2B5EF4-FFF2-40B4-BE49-F238E27FC236}">
                <a16:creationId xmlns:a16="http://schemas.microsoft.com/office/drawing/2014/main" id="{8680F735-0D23-4C84-9FE5-8435C5C2C43C}"/>
              </a:ext>
            </a:extLst>
          </p:cNvPr>
          <p:cNvGrpSpPr/>
          <p:nvPr userDrawn="1"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" name="Google Shape;164;p10">
              <a:extLst>
                <a:ext uri="{FF2B5EF4-FFF2-40B4-BE49-F238E27FC236}">
                  <a16:creationId xmlns:a16="http://schemas.microsoft.com/office/drawing/2014/main" id="{6EF61D31-E6A0-4849-992C-66B2F2634D2A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7" name="Google Shape;165;p10">
              <a:extLst>
                <a:ext uri="{FF2B5EF4-FFF2-40B4-BE49-F238E27FC236}">
                  <a16:creationId xmlns:a16="http://schemas.microsoft.com/office/drawing/2014/main" id="{282B480A-8519-4236-AE73-0FEAE04830DD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21" name="Google Shape;166;p10">
                <a:extLst>
                  <a:ext uri="{FF2B5EF4-FFF2-40B4-BE49-F238E27FC236}">
                    <a16:creationId xmlns:a16="http://schemas.microsoft.com/office/drawing/2014/main" id="{4BDE6754-A600-43BD-8009-A3155274D29C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" name="Google Shape;167;p10">
                <a:extLst>
                  <a:ext uri="{FF2B5EF4-FFF2-40B4-BE49-F238E27FC236}">
                    <a16:creationId xmlns:a16="http://schemas.microsoft.com/office/drawing/2014/main" id="{9F6B5285-60E9-45E3-A782-E9C6D36FE277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8" name="Google Shape;168;p10">
              <a:extLst>
                <a:ext uri="{FF2B5EF4-FFF2-40B4-BE49-F238E27FC236}">
                  <a16:creationId xmlns:a16="http://schemas.microsoft.com/office/drawing/2014/main" id="{650ED69B-34CE-4FCB-9978-4CB34074F86B}"/>
                </a:ext>
              </a:extLst>
            </p:cNvPr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9" name="Google Shape;169;p10">
                <a:extLst>
                  <a:ext uri="{FF2B5EF4-FFF2-40B4-BE49-F238E27FC236}">
                    <a16:creationId xmlns:a16="http://schemas.microsoft.com/office/drawing/2014/main" id="{0F75F7AE-C17F-4D6B-AB3F-0FBCBB7E6416}"/>
                  </a:ext>
                </a:extLst>
              </p:cNvPr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" name="Google Shape;170;p10">
                <a:extLst>
                  <a:ext uri="{FF2B5EF4-FFF2-40B4-BE49-F238E27FC236}">
                    <a16:creationId xmlns:a16="http://schemas.microsoft.com/office/drawing/2014/main" id="{7FD5D3AB-D95E-4EA2-84AB-226A05BD7400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pic>
        <p:nvPicPr>
          <p:cNvPr id="28" name="Picture 27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E2531BAF-5EFF-4B37-B737-B3251EF3DD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186" y="254490"/>
            <a:ext cx="199871" cy="180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2DDDC11-31B5-CA7C-4A62-6BA96EC5E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0" y="254490"/>
            <a:ext cx="4766309" cy="304551"/>
          </a:xfrm>
        </p:spPr>
        <p:txBody>
          <a:bodyPr>
            <a:noAutofit/>
          </a:bodyPr>
          <a:lstStyle>
            <a:lvl1pPr algn="ctr">
              <a:defRPr sz="18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A4F1691-3987-5EFD-E93E-D0C5F92C40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375" y="4622387"/>
            <a:ext cx="2827026" cy="2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91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Uvodn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4;p3">
            <a:extLst>
              <a:ext uri="{FF2B5EF4-FFF2-40B4-BE49-F238E27FC236}">
                <a16:creationId xmlns:a16="http://schemas.microsoft.com/office/drawing/2014/main" id="{9654214F-2DDE-4011-9C8D-94FD189557AA}"/>
              </a:ext>
            </a:extLst>
          </p:cNvPr>
          <p:cNvSpPr/>
          <p:nvPr userDrawn="1"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8" name="Google Shape;25;p3">
            <a:extLst>
              <a:ext uri="{FF2B5EF4-FFF2-40B4-BE49-F238E27FC236}">
                <a16:creationId xmlns:a16="http://schemas.microsoft.com/office/drawing/2014/main" id="{60942DB7-60D1-44F6-BEAC-6B7036ABCD21}"/>
              </a:ext>
            </a:extLst>
          </p:cNvPr>
          <p:cNvGrpSpPr/>
          <p:nvPr userDrawn="1"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9" name="Google Shape;26;p3">
              <a:extLst>
                <a:ext uri="{FF2B5EF4-FFF2-40B4-BE49-F238E27FC236}">
                  <a16:creationId xmlns:a16="http://schemas.microsoft.com/office/drawing/2014/main" id="{3EC6E1B4-C482-4E6E-A8C8-C7FA5572DD58}"/>
                </a:ext>
              </a:extLst>
            </p:cNvPr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27;p3">
              <a:extLst>
                <a:ext uri="{FF2B5EF4-FFF2-40B4-BE49-F238E27FC236}">
                  <a16:creationId xmlns:a16="http://schemas.microsoft.com/office/drawing/2014/main" id="{E37FE7F8-2033-451E-A3A7-56B48E50D7A6}"/>
                </a:ext>
              </a:extLst>
            </p:cNvPr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1" name="Google Shape;28;p3">
            <a:extLst>
              <a:ext uri="{FF2B5EF4-FFF2-40B4-BE49-F238E27FC236}">
                <a16:creationId xmlns:a16="http://schemas.microsoft.com/office/drawing/2014/main" id="{30BA5893-FFD0-4170-B3F9-D14D37A5B67F}"/>
              </a:ext>
            </a:extLst>
          </p:cNvPr>
          <p:cNvGrpSpPr/>
          <p:nvPr userDrawn="1"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12" name="Google Shape;29;p3">
              <a:extLst>
                <a:ext uri="{FF2B5EF4-FFF2-40B4-BE49-F238E27FC236}">
                  <a16:creationId xmlns:a16="http://schemas.microsoft.com/office/drawing/2014/main" id="{053C6501-6B92-4D65-AA7F-F98F0A292696}"/>
                </a:ext>
              </a:extLst>
            </p:cNvPr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ea typeface="Arvo"/>
                <a:cs typeface="Arial" panose="020B0604020202020204" pitchFamily="34" charset="0"/>
                <a:sym typeface="Arvo"/>
              </a:endParaRPr>
            </a:p>
          </p:txBody>
        </p:sp>
        <p:sp>
          <p:nvSpPr>
            <p:cNvPr id="13" name="Google Shape;30;p3">
              <a:extLst>
                <a:ext uri="{FF2B5EF4-FFF2-40B4-BE49-F238E27FC236}">
                  <a16:creationId xmlns:a16="http://schemas.microsoft.com/office/drawing/2014/main" id="{00567EF2-A005-47FA-826E-7D056F06F5B0}"/>
                </a:ext>
              </a:extLst>
            </p:cNvPr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31;p3">
            <a:extLst>
              <a:ext uri="{FF2B5EF4-FFF2-40B4-BE49-F238E27FC236}">
                <a16:creationId xmlns:a16="http://schemas.microsoft.com/office/drawing/2014/main" id="{893C71F7-B0A2-4414-B032-0A97F3658AD4}"/>
              </a:ext>
            </a:extLst>
          </p:cNvPr>
          <p:cNvGrpSpPr/>
          <p:nvPr userDrawn="1"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5" name="Google Shape;32;p3">
              <a:extLst>
                <a:ext uri="{FF2B5EF4-FFF2-40B4-BE49-F238E27FC236}">
                  <a16:creationId xmlns:a16="http://schemas.microsoft.com/office/drawing/2014/main" id="{D0AF5297-49B0-40AF-91BD-6C2AD14FBCE7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Google Shape;33;p3">
              <a:extLst>
                <a:ext uri="{FF2B5EF4-FFF2-40B4-BE49-F238E27FC236}">
                  <a16:creationId xmlns:a16="http://schemas.microsoft.com/office/drawing/2014/main" id="{3D278918-5F8E-4F30-969A-1458CF52DF73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20" name="Google Shape;34;p3">
                <a:extLst>
                  <a:ext uri="{FF2B5EF4-FFF2-40B4-BE49-F238E27FC236}">
                    <a16:creationId xmlns:a16="http://schemas.microsoft.com/office/drawing/2014/main" id="{A47B5286-4711-49BB-98A3-D35D4ECD44CF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35;p3">
                <a:extLst>
                  <a:ext uri="{FF2B5EF4-FFF2-40B4-BE49-F238E27FC236}">
                    <a16:creationId xmlns:a16="http://schemas.microsoft.com/office/drawing/2014/main" id="{E7EFB7E5-E60E-408B-A203-59CE33E2FB21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Google Shape;36;p3">
              <a:extLst>
                <a:ext uri="{FF2B5EF4-FFF2-40B4-BE49-F238E27FC236}">
                  <a16:creationId xmlns:a16="http://schemas.microsoft.com/office/drawing/2014/main" id="{A38659B9-DD6F-4773-86B7-50BBFC6EA0C0}"/>
                </a:ext>
              </a:extLst>
            </p:cNvPr>
            <p:cNvGrpSpPr/>
            <p:nvPr userDrawn="1"/>
          </p:nvGrpSpPr>
          <p:grpSpPr>
            <a:xfrm flipH="1">
              <a:off x="5578209" y="4646738"/>
              <a:ext cx="2199863" cy="304563"/>
              <a:chOff x="-5827153" y="330075"/>
              <a:chExt cx="12276018" cy="1699569"/>
            </a:xfrm>
          </p:grpSpPr>
          <p:sp>
            <p:nvSpPr>
              <p:cNvPr id="18" name="Google Shape;37;p3">
                <a:extLst>
                  <a:ext uri="{FF2B5EF4-FFF2-40B4-BE49-F238E27FC236}">
                    <a16:creationId xmlns:a16="http://schemas.microsoft.com/office/drawing/2014/main" id="{92ACC58E-8E44-415B-A952-45E92C9CB6FD}"/>
                  </a:ext>
                </a:extLst>
              </p:cNvPr>
              <p:cNvSpPr/>
              <p:nvPr userDrawn="1"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Google Shape;38;p3">
                <a:extLst>
                  <a:ext uri="{FF2B5EF4-FFF2-40B4-BE49-F238E27FC236}">
                    <a16:creationId xmlns:a16="http://schemas.microsoft.com/office/drawing/2014/main" id="{287E8F13-26D8-4C11-BC4B-E782499E0F4F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EEDEED5-286B-43F0-ADED-D6FFB825DD52}"/>
              </a:ext>
            </a:extLst>
          </p:cNvPr>
          <p:cNvCxnSpPr>
            <a:cxnSpLocks/>
          </p:cNvCxnSpPr>
          <p:nvPr userDrawn="1"/>
        </p:nvCxnSpPr>
        <p:spPr>
          <a:xfrm>
            <a:off x="332786" y="1233525"/>
            <a:ext cx="13156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CC37FA-F494-486D-8C69-F71E8D50E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784" y="799085"/>
            <a:ext cx="1012899" cy="337633"/>
          </a:xfrm>
          <a:prstGeom prst="rect">
            <a:avLst/>
          </a:prstGeom>
        </p:spPr>
      </p:pic>
      <p:pic>
        <p:nvPicPr>
          <p:cNvPr id="26" name="Picture 25" descr="A close up of a basketball hoop&#10;&#10;Description automatically generated">
            <a:extLst>
              <a:ext uri="{FF2B5EF4-FFF2-40B4-BE49-F238E27FC236}">
                <a16:creationId xmlns:a16="http://schemas.microsoft.com/office/drawing/2014/main" id="{5E2E6866-16D4-4E7A-A0D3-486DD93BD9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7020" y="251377"/>
            <a:ext cx="920241" cy="4335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D4984F-4609-4D31-8309-89409FBCF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375" y="3044659"/>
            <a:ext cx="3586163" cy="1280417"/>
          </a:xfrm>
        </p:spPr>
        <p:txBody>
          <a:bodyPr anchor="b"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89D89-9DD7-4685-BBAE-9FC6B3AE5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376" y="4404159"/>
            <a:ext cx="3586163" cy="418765"/>
          </a:xfrm>
        </p:spPr>
        <p:txBody>
          <a:bodyPr anchor="ctr">
            <a:normAutofit/>
          </a:bodyPr>
          <a:lstStyle>
            <a:lvl1pPr marL="0" indent="0" algn="l">
              <a:buNone/>
              <a:defRPr sz="11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9" name="Slide Number Placeholder 31">
            <a:extLst>
              <a:ext uri="{FF2B5EF4-FFF2-40B4-BE49-F238E27FC236}">
                <a16:creationId xmlns:a16="http://schemas.microsoft.com/office/drawing/2014/main" id="{06B0438F-2EEB-42A9-AB7C-D6AFBF37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2729" y="4654947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3" name="Obrázek 22" descr="Obsah obrázku Grafika, design&#10;&#10;Popis byl vytvořen automaticky">
            <a:extLst>
              <a:ext uri="{FF2B5EF4-FFF2-40B4-BE49-F238E27FC236}">
                <a16:creationId xmlns:a16="http://schemas.microsoft.com/office/drawing/2014/main" id="{8CAAABF2-2F0A-4C99-CDC3-5ADC49697F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34" y="2635519"/>
            <a:ext cx="1711804" cy="100317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DBC13D8-8A7A-C1D1-047B-887381CEEA7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785" y="1364573"/>
            <a:ext cx="1159670" cy="27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78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bez ik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6;p8">
            <a:extLst>
              <a:ext uri="{FF2B5EF4-FFF2-40B4-BE49-F238E27FC236}">
                <a16:creationId xmlns:a16="http://schemas.microsoft.com/office/drawing/2014/main" id="{CB206FF0-AC03-4BBC-A205-8E3DC2DAD51F}"/>
              </a:ext>
            </a:extLst>
          </p:cNvPr>
          <p:cNvSpPr/>
          <p:nvPr userDrawn="1"/>
        </p:nvSpPr>
        <p:spPr>
          <a:xfrm>
            <a:off x="6292649" y="126425"/>
            <a:ext cx="779700" cy="2598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0" name="Google Shape;128;p8">
            <a:extLst>
              <a:ext uri="{FF2B5EF4-FFF2-40B4-BE49-F238E27FC236}">
                <a16:creationId xmlns:a16="http://schemas.microsoft.com/office/drawing/2014/main" id="{D38B0614-6762-4053-9AC5-4B924656EF66}"/>
              </a:ext>
            </a:extLst>
          </p:cNvPr>
          <p:cNvSpPr/>
          <p:nvPr userDrawn="1"/>
        </p:nvSpPr>
        <p:spPr>
          <a:xfrm rot="10800000" flipH="1">
            <a:off x="3" y="40"/>
            <a:ext cx="5434354" cy="13273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1" name="Google Shape;129;p8">
            <a:extLst>
              <a:ext uri="{FF2B5EF4-FFF2-40B4-BE49-F238E27FC236}">
                <a16:creationId xmlns:a16="http://schemas.microsoft.com/office/drawing/2014/main" id="{ABE268DA-6325-4C9E-B716-7FB183F5868E}"/>
              </a:ext>
            </a:extLst>
          </p:cNvPr>
          <p:cNvSpPr/>
          <p:nvPr userDrawn="1"/>
        </p:nvSpPr>
        <p:spPr>
          <a:xfrm rot="10800000" flipH="1">
            <a:off x="5428861" y="45"/>
            <a:ext cx="1327310" cy="132731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975058"/>
          </a:xfrm>
        </p:spPr>
        <p:txBody>
          <a:bodyPr/>
          <a:lstStyle>
            <a:lvl1pPr>
              <a:buClr>
                <a:schemeClr val="tx1">
                  <a:lumMod val="20000"/>
                  <a:lumOff val="80000"/>
                </a:schemeClr>
              </a:buClr>
              <a:defRPr/>
            </a:lvl1pPr>
            <a:lvl2pPr>
              <a:buClr>
                <a:schemeClr val="tx1">
                  <a:lumMod val="20000"/>
                  <a:lumOff val="80000"/>
                </a:schemeClr>
              </a:buClr>
              <a:defRPr/>
            </a:lvl2pPr>
            <a:lvl3pPr>
              <a:buClr>
                <a:schemeClr val="tx1">
                  <a:lumMod val="20000"/>
                  <a:lumOff val="80000"/>
                </a:schemeClr>
              </a:buClr>
              <a:defRPr/>
            </a:lvl3pPr>
            <a:lvl4pPr>
              <a:buClr>
                <a:schemeClr val="tx1">
                  <a:lumMod val="20000"/>
                  <a:lumOff val="80000"/>
                </a:schemeClr>
              </a:buClr>
              <a:defRPr/>
            </a:lvl4pPr>
            <a:lvl5pPr>
              <a:buClr>
                <a:schemeClr val="tx1">
                  <a:lumMod val="20000"/>
                  <a:lumOff val="8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57226" y="4640356"/>
            <a:ext cx="3086100" cy="2738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Google Shape;131;p8">
            <a:extLst>
              <a:ext uri="{FF2B5EF4-FFF2-40B4-BE49-F238E27FC236}">
                <a16:creationId xmlns:a16="http://schemas.microsoft.com/office/drawing/2014/main" id="{57C8D854-DCF6-4D3B-94BA-3C6E352C68B7}"/>
              </a:ext>
            </a:extLst>
          </p:cNvPr>
          <p:cNvSpPr/>
          <p:nvPr userDrawn="1"/>
        </p:nvSpPr>
        <p:spPr>
          <a:xfrm rot="10800000" flipH="1">
            <a:off x="-4" y="381007"/>
            <a:ext cx="6303907" cy="771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9" name="Google Shape;132;p8">
            <a:extLst>
              <a:ext uri="{FF2B5EF4-FFF2-40B4-BE49-F238E27FC236}">
                <a16:creationId xmlns:a16="http://schemas.microsoft.com/office/drawing/2014/main" id="{4CFAE765-82C9-4448-8DCF-52048A2FAE02}"/>
              </a:ext>
            </a:extLst>
          </p:cNvPr>
          <p:cNvSpPr/>
          <p:nvPr userDrawn="1"/>
        </p:nvSpPr>
        <p:spPr>
          <a:xfrm rot="10800000" flipH="1">
            <a:off x="6300683" y="381007"/>
            <a:ext cx="771743" cy="77174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916" y="381001"/>
            <a:ext cx="4820021" cy="771750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oogle Shape;31;p3">
            <a:extLst>
              <a:ext uri="{FF2B5EF4-FFF2-40B4-BE49-F238E27FC236}">
                <a16:creationId xmlns:a16="http://schemas.microsoft.com/office/drawing/2014/main" id="{A86AD7D1-4BA6-477E-BD6D-710EFD0F96C5}"/>
              </a:ext>
            </a:extLst>
          </p:cNvPr>
          <p:cNvGrpSpPr/>
          <p:nvPr userDrawn="1"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4" name="Google Shape;32;p3">
              <a:extLst>
                <a:ext uri="{FF2B5EF4-FFF2-40B4-BE49-F238E27FC236}">
                  <a16:creationId xmlns:a16="http://schemas.microsoft.com/office/drawing/2014/main" id="{B940D4FE-25DF-411C-BA88-0C87DFA768B6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Google Shape;33;p3">
              <a:extLst>
                <a:ext uri="{FF2B5EF4-FFF2-40B4-BE49-F238E27FC236}">
                  <a16:creationId xmlns:a16="http://schemas.microsoft.com/office/drawing/2014/main" id="{E25D22C4-E685-4C07-8A9A-F07C0696B855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9" name="Google Shape;34;p3">
                <a:extLst>
                  <a:ext uri="{FF2B5EF4-FFF2-40B4-BE49-F238E27FC236}">
                    <a16:creationId xmlns:a16="http://schemas.microsoft.com/office/drawing/2014/main" id="{FC6D5FDA-DBAF-4C0F-B871-EAB1B105121D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Google Shape;35;p3">
                <a:extLst>
                  <a:ext uri="{FF2B5EF4-FFF2-40B4-BE49-F238E27FC236}">
                    <a16:creationId xmlns:a16="http://schemas.microsoft.com/office/drawing/2014/main" id="{8A8FA6B0-9D4E-4816-82E0-763A17904949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oogle Shape;36;p3">
              <a:extLst>
                <a:ext uri="{FF2B5EF4-FFF2-40B4-BE49-F238E27FC236}">
                  <a16:creationId xmlns:a16="http://schemas.microsoft.com/office/drawing/2014/main" id="{5F4A31AC-94FF-4688-80ED-45F8A0CE3C28}"/>
                </a:ext>
              </a:extLst>
            </p:cNvPr>
            <p:cNvGrpSpPr/>
            <p:nvPr userDrawn="1"/>
          </p:nvGrpSpPr>
          <p:grpSpPr>
            <a:xfrm flipH="1">
              <a:off x="5578209" y="4646738"/>
              <a:ext cx="2199863" cy="304563"/>
              <a:chOff x="-5827153" y="330075"/>
              <a:chExt cx="12276018" cy="1699569"/>
            </a:xfrm>
          </p:grpSpPr>
          <p:sp>
            <p:nvSpPr>
              <p:cNvPr id="17" name="Google Shape;37;p3">
                <a:extLst>
                  <a:ext uri="{FF2B5EF4-FFF2-40B4-BE49-F238E27FC236}">
                    <a16:creationId xmlns:a16="http://schemas.microsoft.com/office/drawing/2014/main" id="{DF7C6D8A-D74A-4D67-8AA7-B0E52C854804}"/>
                  </a:ext>
                </a:extLst>
              </p:cNvPr>
              <p:cNvSpPr/>
              <p:nvPr userDrawn="1"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Google Shape;38;p3">
                <a:extLst>
                  <a:ext uri="{FF2B5EF4-FFF2-40B4-BE49-F238E27FC236}">
                    <a16:creationId xmlns:a16="http://schemas.microsoft.com/office/drawing/2014/main" id="{4A8AF63B-AF17-4DBB-A37A-A807EEA833EF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7" name="Slide Number Placeholder 31">
            <a:extLst>
              <a:ext uri="{FF2B5EF4-FFF2-40B4-BE49-F238E27FC236}">
                <a16:creationId xmlns:a16="http://schemas.microsoft.com/office/drawing/2014/main" id="{4D91774D-942C-42C6-A5EA-F55B68112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2729" y="4654947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Obrázek 11" descr="Obsah obrázku Písmo, Grafika, symbol, design&#10;&#10;Popis byl vytvořen automaticky">
            <a:extLst>
              <a:ext uri="{FF2B5EF4-FFF2-40B4-BE49-F238E27FC236}">
                <a16:creationId xmlns:a16="http://schemas.microsoft.com/office/drawing/2014/main" id="{CA760D75-AA11-6F60-F6C2-D85D29384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12" y="514660"/>
            <a:ext cx="879076" cy="515169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C660588B-DE87-4A7E-530A-040B1C2E25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375" y="4622387"/>
            <a:ext cx="2827026" cy="2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17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z titulk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75DF62AE-C484-4626-B62B-A9BDFC0D1B10}"/>
              </a:ext>
            </a:extLst>
          </p:cNvPr>
          <p:cNvSpPr/>
          <p:nvPr userDrawn="1"/>
        </p:nvSpPr>
        <p:spPr>
          <a:xfrm>
            <a:off x="148186" y="4636500"/>
            <a:ext cx="3600854" cy="3118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2" name="Google Shape;163;p10">
            <a:extLst>
              <a:ext uri="{FF2B5EF4-FFF2-40B4-BE49-F238E27FC236}">
                <a16:creationId xmlns:a16="http://schemas.microsoft.com/office/drawing/2014/main" id="{5A5C447E-B47F-4F2E-A276-7C0B934C3684}"/>
              </a:ext>
            </a:extLst>
          </p:cNvPr>
          <p:cNvGrpSpPr/>
          <p:nvPr userDrawn="1"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33" name="Google Shape;164;p10">
              <a:extLst>
                <a:ext uri="{FF2B5EF4-FFF2-40B4-BE49-F238E27FC236}">
                  <a16:creationId xmlns:a16="http://schemas.microsoft.com/office/drawing/2014/main" id="{EF6A4014-2AAE-4F79-8AC9-E8C8DEA0333E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4" name="Google Shape;165;p10">
              <a:extLst>
                <a:ext uri="{FF2B5EF4-FFF2-40B4-BE49-F238E27FC236}">
                  <a16:creationId xmlns:a16="http://schemas.microsoft.com/office/drawing/2014/main" id="{5A93B70D-DCA6-459D-946D-9FD1597910BB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8" name="Google Shape;166;p10">
                <a:extLst>
                  <a:ext uri="{FF2B5EF4-FFF2-40B4-BE49-F238E27FC236}">
                    <a16:creationId xmlns:a16="http://schemas.microsoft.com/office/drawing/2014/main" id="{746E8C43-CA0D-407A-AADA-C889BC08E426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9" name="Google Shape;167;p10">
                <a:extLst>
                  <a:ext uri="{FF2B5EF4-FFF2-40B4-BE49-F238E27FC236}">
                    <a16:creationId xmlns:a16="http://schemas.microsoft.com/office/drawing/2014/main" id="{C88AD971-E402-408E-AFA1-756EE6FBD66A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35" name="Google Shape;168;p10">
              <a:extLst>
                <a:ext uri="{FF2B5EF4-FFF2-40B4-BE49-F238E27FC236}">
                  <a16:creationId xmlns:a16="http://schemas.microsoft.com/office/drawing/2014/main" id="{3DBB9358-80AA-46CD-A899-9AC54C8312DC}"/>
                </a:ext>
              </a:extLst>
            </p:cNvPr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6" name="Google Shape;169;p10">
                <a:extLst>
                  <a:ext uri="{FF2B5EF4-FFF2-40B4-BE49-F238E27FC236}">
                    <a16:creationId xmlns:a16="http://schemas.microsoft.com/office/drawing/2014/main" id="{ED5B375E-8951-41B0-A400-2723891FE65B}"/>
                  </a:ext>
                </a:extLst>
              </p:cNvPr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7" name="Google Shape;170;p10">
                <a:extLst>
                  <a:ext uri="{FF2B5EF4-FFF2-40B4-BE49-F238E27FC236}">
                    <a16:creationId xmlns:a16="http://schemas.microsoft.com/office/drawing/2014/main" id="{94589A52-CABF-4967-981D-2AE939594D59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40" name="Google Shape;171;p10">
            <a:extLst>
              <a:ext uri="{FF2B5EF4-FFF2-40B4-BE49-F238E27FC236}">
                <a16:creationId xmlns:a16="http://schemas.microsoft.com/office/drawing/2014/main" id="{D163A204-7468-429D-80FE-6BD00777BEF7}"/>
              </a:ext>
            </a:extLst>
          </p:cNvPr>
          <p:cNvGrpSpPr/>
          <p:nvPr userDrawn="1"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41" name="Google Shape;172;p10">
              <a:extLst>
                <a:ext uri="{FF2B5EF4-FFF2-40B4-BE49-F238E27FC236}">
                  <a16:creationId xmlns:a16="http://schemas.microsoft.com/office/drawing/2014/main" id="{876394D5-0B0A-4B9D-AF6C-FD8D09E923F2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2" name="Google Shape;173;p10">
              <a:extLst>
                <a:ext uri="{FF2B5EF4-FFF2-40B4-BE49-F238E27FC236}">
                  <a16:creationId xmlns:a16="http://schemas.microsoft.com/office/drawing/2014/main" id="{BBC75D1B-F398-4A1F-BA12-7F5A7ED496FE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46" name="Google Shape;174;p10">
                <a:extLst>
                  <a:ext uri="{FF2B5EF4-FFF2-40B4-BE49-F238E27FC236}">
                    <a16:creationId xmlns:a16="http://schemas.microsoft.com/office/drawing/2014/main" id="{36BED1BD-BE38-4B09-B144-98645986F143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175;p10">
                <a:extLst>
                  <a:ext uri="{FF2B5EF4-FFF2-40B4-BE49-F238E27FC236}">
                    <a16:creationId xmlns:a16="http://schemas.microsoft.com/office/drawing/2014/main" id="{8ACAEC53-DDCE-4781-BAF1-1523ED2A93CF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3" name="Google Shape;176;p10">
              <a:extLst>
                <a:ext uri="{FF2B5EF4-FFF2-40B4-BE49-F238E27FC236}">
                  <a16:creationId xmlns:a16="http://schemas.microsoft.com/office/drawing/2014/main" id="{36638364-ADDE-4BE4-98BD-7A38AF499833}"/>
                </a:ext>
              </a:extLst>
            </p:cNvPr>
            <p:cNvGrpSpPr/>
            <p:nvPr userDrawn="1"/>
          </p:nvGrpSpPr>
          <p:grpSpPr>
            <a:xfrm flipH="1">
              <a:off x="5578209" y="4646738"/>
              <a:ext cx="2199863" cy="304563"/>
              <a:chOff x="-5827153" y="330075"/>
              <a:chExt cx="12276018" cy="1699569"/>
            </a:xfrm>
          </p:grpSpPr>
          <p:sp>
            <p:nvSpPr>
              <p:cNvPr id="44" name="Google Shape;177;p10">
                <a:extLst>
                  <a:ext uri="{FF2B5EF4-FFF2-40B4-BE49-F238E27FC236}">
                    <a16:creationId xmlns:a16="http://schemas.microsoft.com/office/drawing/2014/main" id="{128E6C3D-F3EA-4DC2-B8C8-7097008E35CE}"/>
                  </a:ext>
                </a:extLst>
              </p:cNvPr>
              <p:cNvSpPr/>
              <p:nvPr userDrawn="1"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178;p10">
                <a:extLst>
                  <a:ext uri="{FF2B5EF4-FFF2-40B4-BE49-F238E27FC236}">
                    <a16:creationId xmlns:a16="http://schemas.microsoft.com/office/drawing/2014/main" id="{E52B0CC6-738C-447A-8720-DE6BB8A36286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4" name="Picture 5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3647BAC8-461A-4928-88F7-E03F709C7B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186" y="254490"/>
            <a:ext cx="199871" cy="180000"/>
          </a:xfrm>
          <a:prstGeom prst="rect">
            <a:avLst/>
          </a:prstGeom>
        </p:spPr>
      </p:pic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46E6CD35-031A-40F4-957A-7C8AD0E76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7226" y="4640356"/>
            <a:ext cx="3086100" cy="2738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C80E83A4-B280-4A95-A693-067C237C6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72376"/>
            <a:ext cx="7886700" cy="3371901"/>
          </a:xfrm>
        </p:spPr>
        <p:txBody>
          <a:bodyPr/>
          <a:lstStyle>
            <a:lvl1pPr>
              <a:buClr>
                <a:schemeClr val="tx1">
                  <a:lumMod val="20000"/>
                  <a:lumOff val="80000"/>
                </a:schemeClr>
              </a:buClr>
              <a:defRPr/>
            </a:lvl1pPr>
            <a:lvl2pPr>
              <a:buClr>
                <a:schemeClr val="tx1">
                  <a:lumMod val="20000"/>
                  <a:lumOff val="80000"/>
                </a:schemeClr>
              </a:buClr>
              <a:defRPr/>
            </a:lvl2pPr>
            <a:lvl3pPr>
              <a:buClr>
                <a:schemeClr val="tx1">
                  <a:lumMod val="20000"/>
                  <a:lumOff val="80000"/>
                </a:schemeClr>
              </a:buClr>
              <a:defRPr/>
            </a:lvl3pPr>
            <a:lvl4pPr>
              <a:buClr>
                <a:schemeClr val="tx1">
                  <a:lumMod val="20000"/>
                  <a:lumOff val="80000"/>
                </a:schemeClr>
              </a:buClr>
              <a:defRPr/>
            </a:lvl4pPr>
            <a:lvl5pPr>
              <a:buClr>
                <a:schemeClr val="tx1">
                  <a:lumMod val="20000"/>
                  <a:lumOff val="8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9" name="Slide Number Placeholder 31">
            <a:extLst>
              <a:ext uri="{FF2B5EF4-FFF2-40B4-BE49-F238E27FC236}">
                <a16:creationId xmlns:a16="http://schemas.microsoft.com/office/drawing/2014/main" id="{F06DBDC2-013F-4262-98F8-48D8FA550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2729" y="4654947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E2CFF9B-A0E1-02EB-5640-4B9DDE28B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856" y="254490"/>
            <a:ext cx="5116714" cy="304551"/>
          </a:xfrm>
        </p:spPr>
        <p:txBody>
          <a:bodyPr>
            <a:noAutofit/>
          </a:bodyPr>
          <a:lstStyle>
            <a:lvl1pPr algn="ctr">
              <a:defRPr sz="18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Obrázek 1" descr="Obsah obrázku Grafika, design&#10;&#10;Popis byl vytvořen automaticky">
            <a:extLst>
              <a:ext uri="{FF2B5EF4-FFF2-40B4-BE49-F238E27FC236}">
                <a16:creationId xmlns:a16="http://schemas.microsoft.com/office/drawing/2014/main" id="{D6564F2E-F4F9-87A6-5C91-EBEF0CEC36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211" y="234744"/>
            <a:ext cx="1042139" cy="61072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C177957-DAC8-EEFC-4D2A-89BBD0C255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375" y="4622387"/>
            <a:ext cx="2827026" cy="2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5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vodn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4;p3">
            <a:extLst>
              <a:ext uri="{FF2B5EF4-FFF2-40B4-BE49-F238E27FC236}">
                <a16:creationId xmlns:a16="http://schemas.microsoft.com/office/drawing/2014/main" id="{9654214F-2DDE-4011-9C8D-94FD189557AA}"/>
              </a:ext>
            </a:extLst>
          </p:cNvPr>
          <p:cNvSpPr/>
          <p:nvPr userDrawn="1"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8" name="Google Shape;25;p3">
            <a:extLst>
              <a:ext uri="{FF2B5EF4-FFF2-40B4-BE49-F238E27FC236}">
                <a16:creationId xmlns:a16="http://schemas.microsoft.com/office/drawing/2014/main" id="{60942DB7-60D1-44F6-BEAC-6B7036ABCD21}"/>
              </a:ext>
            </a:extLst>
          </p:cNvPr>
          <p:cNvGrpSpPr/>
          <p:nvPr userDrawn="1"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9" name="Google Shape;26;p3">
              <a:extLst>
                <a:ext uri="{FF2B5EF4-FFF2-40B4-BE49-F238E27FC236}">
                  <a16:creationId xmlns:a16="http://schemas.microsoft.com/office/drawing/2014/main" id="{3EC6E1B4-C482-4E6E-A8C8-C7FA5572DD58}"/>
                </a:ext>
              </a:extLst>
            </p:cNvPr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27;p3">
              <a:extLst>
                <a:ext uri="{FF2B5EF4-FFF2-40B4-BE49-F238E27FC236}">
                  <a16:creationId xmlns:a16="http://schemas.microsoft.com/office/drawing/2014/main" id="{E37FE7F8-2033-451E-A3A7-56B48E50D7A6}"/>
                </a:ext>
              </a:extLst>
            </p:cNvPr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1" name="Google Shape;28;p3">
            <a:extLst>
              <a:ext uri="{FF2B5EF4-FFF2-40B4-BE49-F238E27FC236}">
                <a16:creationId xmlns:a16="http://schemas.microsoft.com/office/drawing/2014/main" id="{30BA5893-FFD0-4170-B3F9-D14D37A5B67F}"/>
              </a:ext>
            </a:extLst>
          </p:cNvPr>
          <p:cNvGrpSpPr/>
          <p:nvPr userDrawn="1"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12" name="Google Shape;29;p3">
              <a:extLst>
                <a:ext uri="{FF2B5EF4-FFF2-40B4-BE49-F238E27FC236}">
                  <a16:creationId xmlns:a16="http://schemas.microsoft.com/office/drawing/2014/main" id="{053C6501-6B92-4D65-AA7F-F98F0A292696}"/>
                </a:ext>
              </a:extLst>
            </p:cNvPr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ea typeface="Arvo"/>
                <a:cs typeface="Arial" panose="020B0604020202020204" pitchFamily="34" charset="0"/>
                <a:sym typeface="Arvo"/>
              </a:endParaRPr>
            </a:p>
          </p:txBody>
        </p:sp>
        <p:sp>
          <p:nvSpPr>
            <p:cNvPr id="13" name="Google Shape;30;p3">
              <a:extLst>
                <a:ext uri="{FF2B5EF4-FFF2-40B4-BE49-F238E27FC236}">
                  <a16:creationId xmlns:a16="http://schemas.microsoft.com/office/drawing/2014/main" id="{00567EF2-A005-47FA-826E-7D056F06F5B0}"/>
                </a:ext>
              </a:extLst>
            </p:cNvPr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31;p3">
            <a:extLst>
              <a:ext uri="{FF2B5EF4-FFF2-40B4-BE49-F238E27FC236}">
                <a16:creationId xmlns:a16="http://schemas.microsoft.com/office/drawing/2014/main" id="{893C71F7-B0A2-4414-B032-0A97F3658AD4}"/>
              </a:ext>
            </a:extLst>
          </p:cNvPr>
          <p:cNvGrpSpPr/>
          <p:nvPr userDrawn="1"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5" name="Google Shape;32;p3">
              <a:extLst>
                <a:ext uri="{FF2B5EF4-FFF2-40B4-BE49-F238E27FC236}">
                  <a16:creationId xmlns:a16="http://schemas.microsoft.com/office/drawing/2014/main" id="{D0AF5297-49B0-40AF-91BD-6C2AD14FBCE7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Google Shape;33;p3">
              <a:extLst>
                <a:ext uri="{FF2B5EF4-FFF2-40B4-BE49-F238E27FC236}">
                  <a16:creationId xmlns:a16="http://schemas.microsoft.com/office/drawing/2014/main" id="{3D278918-5F8E-4F30-969A-1458CF52DF73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20" name="Google Shape;34;p3">
                <a:extLst>
                  <a:ext uri="{FF2B5EF4-FFF2-40B4-BE49-F238E27FC236}">
                    <a16:creationId xmlns:a16="http://schemas.microsoft.com/office/drawing/2014/main" id="{A47B5286-4711-49BB-98A3-D35D4ECD44CF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35;p3">
                <a:extLst>
                  <a:ext uri="{FF2B5EF4-FFF2-40B4-BE49-F238E27FC236}">
                    <a16:creationId xmlns:a16="http://schemas.microsoft.com/office/drawing/2014/main" id="{E7EFB7E5-E60E-408B-A203-59CE33E2FB21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Google Shape;36;p3">
              <a:extLst>
                <a:ext uri="{FF2B5EF4-FFF2-40B4-BE49-F238E27FC236}">
                  <a16:creationId xmlns:a16="http://schemas.microsoft.com/office/drawing/2014/main" id="{A38659B9-DD6F-4773-86B7-50BBFC6EA0C0}"/>
                </a:ext>
              </a:extLst>
            </p:cNvPr>
            <p:cNvGrpSpPr/>
            <p:nvPr userDrawn="1"/>
          </p:nvGrpSpPr>
          <p:grpSpPr>
            <a:xfrm flipH="1">
              <a:off x="5578209" y="4646738"/>
              <a:ext cx="2199863" cy="304563"/>
              <a:chOff x="-5827153" y="330075"/>
              <a:chExt cx="12276018" cy="1699569"/>
            </a:xfrm>
          </p:grpSpPr>
          <p:sp>
            <p:nvSpPr>
              <p:cNvPr id="18" name="Google Shape;37;p3">
                <a:extLst>
                  <a:ext uri="{FF2B5EF4-FFF2-40B4-BE49-F238E27FC236}">
                    <a16:creationId xmlns:a16="http://schemas.microsoft.com/office/drawing/2014/main" id="{92ACC58E-8E44-415B-A952-45E92C9CB6FD}"/>
                  </a:ext>
                </a:extLst>
              </p:cNvPr>
              <p:cNvSpPr/>
              <p:nvPr userDrawn="1"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Google Shape;38;p3">
                <a:extLst>
                  <a:ext uri="{FF2B5EF4-FFF2-40B4-BE49-F238E27FC236}">
                    <a16:creationId xmlns:a16="http://schemas.microsoft.com/office/drawing/2014/main" id="{287E8F13-26D8-4C11-BC4B-E782499E0F4F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EEDEED5-286B-43F0-ADED-D6FFB825DD52}"/>
              </a:ext>
            </a:extLst>
          </p:cNvPr>
          <p:cNvCxnSpPr>
            <a:cxnSpLocks/>
          </p:cNvCxnSpPr>
          <p:nvPr userDrawn="1"/>
        </p:nvCxnSpPr>
        <p:spPr>
          <a:xfrm>
            <a:off x="332786" y="1233525"/>
            <a:ext cx="13156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CC37FA-F494-486D-8C69-F71E8D50E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784" y="799085"/>
            <a:ext cx="1012899" cy="337633"/>
          </a:xfrm>
          <a:prstGeom prst="rect">
            <a:avLst/>
          </a:prstGeom>
        </p:spPr>
      </p:pic>
      <p:pic>
        <p:nvPicPr>
          <p:cNvPr id="26" name="Picture 25" descr="A close up of a basketball hoop&#10;&#10;Description automatically generated">
            <a:extLst>
              <a:ext uri="{FF2B5EF4-FFF2-40B4-BE49-F238E27FC236}">
                <a16:creationId xmlns:a16="http://schemas.microsoft.com/office/drawing/2014/main" id="{5E2E6866-16D4-4E7A-A0D3-486DD93BD9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7020" y="251377"/>
            <a:ext cx="920241" cy="433581"/>
          </a:xfrm>
          <a:prstGeom prst="rect">
            <a:avLst/>
          </a:prstGeom>
        </p:spPr>
      </p:pic>
      <p:pic>
        <p:nvPicPr>
          <p:cNvPr id="27" name="Picture 2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936B69EF-9942-4111-AB42-25E499A1D04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14200" y="2985641"/>
            <a:ext cx="261641" cy="2356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D4984F-4609-4D31-8309-89409FBCF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375" y="3044659"/>
            <a:ext cx="3586163" cy="1280417"/>
          </a:xfrm>
        </p:spPr>
        <p:txBody>
          <a:bodyPr anchor="b"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89D89-9DD7-4685-BBAE-9FC6B3AE5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376" y="4404159"/>
            <a:ext cx="3586163" cy="418765"/>
          </a:xfrm>
        </p:spPr>
        <p:txBody>
          <a:bodyPr anchor="ctr">
            <a:normAutofit/>
          </a:bodyPr>
          <a:lstStyle>
            <a:lvl1pPr marL="0" indent="0" algn="l">
              <a:buNone/>
              <a:defRPr sz="11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9" name="Slide Number Placeholder 31">
            <a:extLst>
              <a:ext uri="{FF2B5EF4-FFF2-40B4-BE49-F238E27FC236}">
                <a16:creationId xmlns:a16="http://schemas.microsoft.com/office/drawing/2014/main" id="{06B0438F-2EEB-42A9-AB7C-D6AFBF37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2729" y="4654947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BFCCCDAB-5A1F-2B73-9309-B95220E185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785" y="1364573"/>
            <a:ext cx="1159670" cy="27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2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vodn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10;p2">
            <a:extLst>
              <a:ext uri="{FF2B5EF4-FFF2-40B4-BE49-F238E27FC236}">
                <a16:creationId xmlns:a16="http://schemas.microsoft.com/office/drawing/2014/main" id="{5A1CE3F5-7C15-4290-9FDA-48697E2D3018}"/>
              </a:ext>
            </a:extLst>
          </p:cNvPr>
          <p:cNvSpPr/>
          <p:nvPr userDrawn="1"/>
        </p:nvSpPr>
        <p:spPr>
          <a:xfrm>
            <a:off x="7548718" y="67189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30" name="Google Shape;11;p2">
            <a:extLst>
              <a:ext uri="{FF2B5EF4-FFF2-40B4-BE49-F238E27FC236}">
                <a16:creationId xmlns:a16="http://schemas.microsoft.com/office/drawing/2014/main" id="{2245E29B-F639-4933-A909-56D14FBEC07F}"/>
              </a:ext>
            </a:extLst>
          </p:cNvPr>
          <p:cNvGrpSpPr/>
          <p:nvPr userDrawn="1"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31" name="Google Shape;12;p2">
              <a:extLst>
                <a:ext uri="{FF2B5EF4-FFF2-40B4-BE49-F238E27FC236}">
                  <a16:creationId xmlns:a16="http://schemas.microsoft.com/office/drawing/2014/main" id="{B51205E1-07A2-49CA-9452-FDA408EADF4E}"/>
                </a:ext>
              </a:extLst>
            </p:cNvPr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i="1" dirty="0"/>
            </a:p>
          </p:txBody>
        </p:sp>
        <p:sp>
          <p:nvSpPr>
            <p:cNvPr id="32" name="Google Shape;13;p2">
              <a:extLst>
                <a:ext uri="{FF2B5EF4-FFF2-40B4-BE49-F238E27FC236}">
                  <a16:creationId xmlns:a16="http://schemas.microsoft.com/office/drawing/2014/main" id="{2D970633-FE20-4517-9F0C-59668E550460}"/>
                </a:ext>
              </a:extLst>
            </p:cNvPr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i="1"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3" name="Google Shape;14;p2">
            <a:extLst>
              <a:ext uri="{FF2B5EF4-FFF2-40B4-BE49-F238E27FC236}">
                <a16:creationId xmlns:a16="http://schemas.microsoft.com/office/drawing/2014/main" id="{6728E80C-676B-4EC8-8B95-F06410C16877}"/>
              </a:ext>
            </a:extLst>
          </p:cNvPr>
          <p:cNvGrpSpPr/>
          <p:nvPr userDrawn="1"/>
        </p:nvGrpSpPr>
        <p:grpSpPr>
          <a:xfrm rot="10800000" flipH="1">
            <a:off x="0" y="1097764"/>
            <a:ext cx="8847502" cy="2961975"/>
            <a:chOff x="-8178042" y="-4493254"/>
            <a:chExt cx="19483598" cy="6522736"/>
          </a:xfrm>
        </p:grpSpPr>
        <p:sp>
          <p:nvSpPr>
            <p:cNvPr id="34" name="Google Shape;15;p2">
              <a:extLst>
                <a:ext uri="{FF2B5EF4-FFF2-40B4-BE49-F238E27FC236}">
                  <a16:creationId xmlns:a16="http://schemas.microsoft.com/office/drawing/2014/main" id="{70208059-4637-422F-BAC9-92720185668F}"/>
                </a:ext>
              </a:extLst>
            </p:cNvPr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Black" panose="020B0A04020102020204" pitchFamily="34" charset="0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Google Shape;16;p2">
              <a:extLst>
                <a:ext uri="{FF2B5EF4-FFF2-40B4-BE49-F238E27FC236}">
                  <a16:creationId xmlns:a16="http://schemas.microsoft.com/office/drawing/2014/main" id="{7FAA3A99-7203-45DB-B559-5EB002D4E522}"/>
                </a:ext>
              </a:extLst>
            </p:cNvPr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Black" panose="020B0A04020102020204" pitchFamily="34" charset="0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31;p3">
            <a:extLst>
              <a:ext uri="{FF2B5EF4-FFF2-40B4-BE49-F238E27FC236}">
                <a16:creationId xmlns:a16="http://schemas.microsoft.com/office/drawing/2014/main" id="{893C71F7-B0A2-4414-B032-0A97F3658AD4}"/>
              </a:ext>
            </a:extLst>
          </p:cNvPr>
          <p:cNvGrpSpPr/>
          <p:nvPr userDrawn="1"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5" name="Google Shape;32;p3">
              <a:extLst>
                <a:ext uri="{FF2B5EF4-FFF2-40B4-BE49-F238E27FC236}">
                  <a16:creationId xmlns:a16="http://schemas.microsoft.com/office/drawing/2014/main" id="{D0AF5297-49B0-40AF-91BD-6C2AD14FBCE7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Google Shape;33;p3">
              <a:extLst>
                <a:ext uri="{FF2B5EF4-FFF2-40B4-BE49-F238E27FC236}">
                  <a16:creationId xmlns:a16="http://schemas.microsoft.com/office/drawing/2014/main" id="{3D278918-5F8E-4F30-969A-1458CF52DF73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20" name="Google Shape;34;p3">
                <a:extLst>
                  <a:ext uri="{FF2B5EF4-FFF2-40B4-BE49-F238E27FC236}">
                    <a16:creationId xmlns:a16="http://schemas.microsoft.com/office/drawing/2014/main" id="{A47B5286-4711-49BB-98A3-D35D4ECD44CF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35;p3">
                <a:extLst>
                  <a:ext uri="{FF2B5EF4-FFF2-40B4-BE49-F238E27FC236}">
                    <a16:creationId xmlns:a16="http://schemas.microsoft.com/office/drawing/2014/main" id="{E7EFB7E5-E60E-408B-A203-59CE33E2FB21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Google Shape;36;p3">
              <a:extLst>
                <a:ext uri="{FF2B5EF4-FFF2-40B4-BE49-F238E27FC236}">
                  <a16:creationId xmlns:a16="http://schemas.microsoft.com/office/drawing/2014/main" id="{A38659B9-DD6F-4773-86B7-50BBFC6EA0C0}"/>
                </a:ext>
              </a:extLst>
            </p:cNvPr>
            <p:cNvGrpSpPr/>
            <p:nvPr userDrawn="1"/>
          </p:nvGrpSpPr>
          <p:grpSpPr>
            <a:xfrm flipH="1">
              <a:off x="5578209" y="4646738"/>
              <a:ext cx="2199863" cy="304563"/>
              <a:chOff x="-5827153" y="330075"/>
              <a:chExt cx="12276018" cy="1699569"/>
            </a:xfrm>
          </p:grpSpPr>
          <p:sp>
            <p:nvSpPr>
              <p:cNvPr id="18" name="Google Shape;37;p3">
                <a:extLst>
                  <a:ext uri="{FF2B5EF4-FFF2-40B4-BE49-F238E27FC236}">
                    <a16:creationId xmlns:a16="http://schemas.microsoft.com/office/drawing/2014/main" id="{92ACC58E-8E44-415B-A952-45E92C9CB6FD}"/>
                  </a:ext>
                </a:extLst>
              </p:cNvPr>
              <p:cNvSpPr/>
              <p:nvPr userDrawn="1"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Google Shape;38;p3">
                <a:extLst>
                  <a:ext uri="{FF2B5EF4-FFF2-40B4-BE49-F238E27FC236}">
                    <a16:creationId xmlns:a16="http://schemas.microsoft.com/office/drawing/2014/main" id="{287E8F13-26D8-4C11-BC4B-E782499E0F4F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9D4984F-4609-4D31-8309-89409FBCF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375" y="1559001"/>
            <a:ext cx="3586163" cy="1280417"/>
          </a:xfrm>
        </p:spPr>
        <p:txBody>
          <a:bodyPr anchor="b"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89D89-9DD7-4685-BBAE-9FC6B3AE5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822" y="3030782"/>
            <a:ext cx="3586163" cy="41876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6" name="Picture 35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21826C2C-FFE6-4428-B618-841FD990B4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92" y="1254450"/>
            <a:ext cx="338172" cy="304551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483014A-2A02-4965-8A76-85EC4B8920E9}"/>
              </a:ext>
            </a:extLst>
          </p:cNvPr>
          <p:cNvCxnSpPr>
            <a:cxnSpLocks/>
          </p:cNvCxnSpPr>
          <p:nvPr userDrawn="1"/>
        </p:nvCxnSpPr>
        <p:spPr>
          <a:xfrm>
            <a:off x="1100789" y="4315219"/>
            <a:ext cx="0" cy="605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lide Number Placeholder 31">
            <a:extLst>
              <a:ext uri="{FF2B5EF4-FFF2-40B4-BE49-F238E27FC236}">
                <a16:creationId xmlns:a16="http://schemas.microsoft.com/office/drawing/2014/main" id="{BBDE9C7E-D4DE-4C65-A76A-9F9510870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2729" y="4654947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124B533-8049-28A2-4E97-859502995B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73884" y="4402371"/>
            <a:ext cx="1294458" cy="431486"/>
          </a:xfrm>
          <a:prstGeom prst="rect">
            <a:avLst/>
          </a:prstGeom>
        </p:spPr>
      </p:pic>
      <p:pic>
        <p:nvPicPr>
          <p:cNvPr id="5" name="Picture 25" descr="A close up of a basketball hoop&#10;&#10;Description automatically generated">
            <a:extLst>
              <a:ext uri="{FF2B5EF4-FFF2-40B4-BE49-F238E27FC236}">
                <a16:creationId xmlns:a16="http://schemas.microsoft.com/office/drawing/2014/main" id="{C8C60DF3-FC57-9E4F-F009-F6678AC941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62621" y="4438156"/>
            <a:ext cx="920241" cy="43358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0864370-9636-D617-A1CD-4251D3684D9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285" y="4286880"/>
            <a:ext cx="613553" cy="70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78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+ ikon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6;p8">
            <a:extLst>
              <a:ext uri="{FF2B5EF4-FFF2-40B4-BE49-F238E27FC236}">
                <a16:creationId xmlns:a16="http://schemas.microsoft.com/office/drawing/2014/main" id="{CB206FF0-AC03-4BBC-A205-8E3DC2DAD51F}"/>
              </a:ext>
            </a:extLst>
          </p:cNvPr>
          <p:cNvSpPr/>
          <p:nvPr userDrawn="1"/>
        </p:nvSpPr>
        <p:spPr>
          <a:xfrm>
            <a:off x="6292649" y="126425"/>
            <a:ext cx="779700" cy="2598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0" name="Google Shape;128;p8">
            <a:extLst>
              <a:ext uri="{FF2B5EF4-FFF2-40B4-BE49-F238E27FC236}">
                <a16:creationId xmlns:a16="http://schemas.microsoft.com/office/drawing/2014/main" id="{D38B0614-6762-4053-9AC5-4B924656EF66}"/>
              </a:ext>
            </a:extLst>
          </p:cNvPr>
          <p:cNvSpPr/>
          <p:nvPr userDrawn="1"/>
        </p:nvSpPr>
        <p:spPr>
          <a:xfrm rot="10800000" flipH="1">
            <a:off x="3" y="40"/>
            <a:ext cx="5434354" cy="13273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1" name="Google Shape;129;p8">
            <a:extLst>
              <a:ext uri="{FF2B5EF4-FFF2-40B4-BE49-F238E27FC236}">
                <a16:creationId xmlns:a16="http://schemas.microsoft.com/office/drawing/2014/main" id="{ABE268DA-6325-4C9E-B716-7FB183F5868E}"/>
              </a:ext>
            </a:extLst>
          </p:cNvPr>
          <p:cNvSpPr/>
          <p:nvPr userDrawn="1"/>
        </p:nvSpPr>
        <p:spPr>
          <a:xfrm rot="10800000" flipH="1">
            <a:off x="5428861" y="45"/>
            <a:ext cx="1327310" cy="132731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975058"/>
          </a:xfrm>
        </p:spPr>
        <p:txBody>
          <a:bodyPr/>
          <a:lstStyle>
            <a:lvl1pPr>
              <a:buClr>
                <a:schemeClr val="tx1">
                  <a:lumMod val="20000"/>
                  <a:lumOff val="80000"/>
                </a:schemeClr>
              </a:buClr>
              <a:defRPr/>
            </a:lvl1pPr>
            <a:lvl2pPr>
              <a:buClr>
                <a:schemeClr val="tx1">
                  <a:lumMod val="20000"/>
                  <a:lumOff val="80000"/>
                </a:schemeClr>
              </a:buClr>
              <a:defRPr/>
            </a:lvl2pPr>
            <a:lvl3pPr>
              <a:buClr>
                <a:schemeClr val="tx1">
                  <a:lumMod val="20000"/>
                  <a:lumOff val="80000"/>
                </a:schemeClr>
              </a:buClr>
              <a:defRPr/>
            </a:lvl3pPr>
            <a:lvl4pPr>
              <a:buClr>
                <a:schemeClr val="tx1">
                  <a:lumMod val="20000"/>
                  <a:lumOff val="80000"/>
                </a:schemeClr>
              </a:buClr>
              <a:defRPr/>
            </a:lvl4pPr>
            <a:lvl5pPr>
              <a:buClr>
                <a:schemeClr val="tx1">
                  <a:lumMod val="20000"/>
                  <a:lumOff val="8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57226" y="4640356"/>
            <a:ext cx="3086100" cy="2738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Google Shape;131;p8">
            <a:extLst>
              <a:ext uri="{FF2B5EF4-FFF2-40B4-BE49-F238E27FC236}">
                <a16:creationId xmlns:a16="http://schemas.microsoft.com/office/drawing/2014/main" id="{57C8D854-DCF6-4D3B-94BA-3C6E352C68B7}"/>
              </a:ext>
            </a:extLst>
          </p:cNvPr>
          <p:cNvSpPr/>
          <p:nvPr userDrawn="1"/>
        </p:nvSpPr>
        <p:spPr>
          <a:xfrm rot="10800000" flipH="1">
            <a:off x="-4" y="381007"/>
            <a:ext cx="6303907" cy="771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9" name="Google Shape;132;p8">
            <a:extLst>
              <a:ext uri="{FF2B5EF4-FFF2-40B4-BE49-F238E27FC236}">
                <a16:creationId xmlns:a16="http://schemas.microsoft.com/office/drawing/2014/main" id="{4CFAE765-82C9-4448-8DCF-52048A2FAE02}"/>
              </a:ext>
            </a:extLst>
          </p:cNvPr>
          <p:cNvSpPr/>
          <p:nvPr userDrawn="1"/>
        </p:nvSpPr>
        <p:spPr>
          <a:xfrm rot="10800000" flipH="1">
            <a:off x="6300683" y="381007"/>
            <a:ext cx="771743" cy="77174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1001"/>
            <a:ext cx="5683287" cy="7717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33E9AFF0-4AEB-4389-AAA6-F27AD23927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375" y="614600"/>
            <a:ext cx="338172" cy="304551"/>
          </a:xfrm>
          <a:prstGeom prst="rect">
            <a:avLst/>
          </a:prstGeom>
        </p:spPr>
      </p:pic>
      <p:grpSp>
        <p:nvGrpSpPr>
          <p:cNvPr id="13" name="Google Shape;31;p3">
            <a:extLst>
              <a:ext uri="{FF2B5EF4-FFF2-40B4-BE49-F238E27FC236}">
                <a16:creationId xmlns:a16="http://schemas.microsoft.com/office/drawing/2014/main" id="{A86AD7D1-4BA6-477E-BD6D-710EFD0F96C5}"/>
              </a:ext>
            </a:extLst>
          </p:cNvPr>
          <p:cNvGrpSpPr/>
          <p:nvPr userDrawn="1"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4" name="Google Shape;32;p3">
              <a:extLst>
                <a:ext uri="{FF2B5EF4-FFF2-40B4-BE49-F238E27FC236}">
                  <a16:creationId xmlns:a16="http://schemas.microsoft.com/office/drawing/2014/main" id="{B940D4FE-25DF-411C-BA88-0C87DFA768B6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Google Shape;33;p3">
              <a:extLst>
                <a:ext uri="{FF2B5EF4-FFF2-40B4-BE49-F238E27FC236}">
                  <a16:creationId xmlns:a16="http://schemas.microsoft.com/office/drawing/2014/main" id="{E25D22C4-E685-4C07-8A9A-F07C0696B855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9" name="Google Shape;34;p3">
                <a:extLst>
                  <a:ext uri="{FF2B5EF4-FFF2-40B4-BE49-F238E27FC236}">
                    <a16:creationId xmlns:a16="http://schemas.microsoft.com/office/drawing/2014/main" id="{FC6D5FDA-DBAF-4C0F-B871-EAB1B105121D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Google Shape;35;p3">
                <a:extLst>
                  <a:ext uri="{FF2B5EF4-FFF2-40B4-BE49-F238E27FC236}">
                    <a16:creationId xmlns:a16="http://schemas.microsoft.com/office/drawing/2014/main" id="{8A8FA6B0-9D4E-4816-82E0-763A17904949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oogle Shape;36;p3">
              <a:extLst>
                <a:ext uri="{FF2B5EF4-FFF2-40B4-BE49-F238E27FC236}">
                  <a16:creationId xmlns:a16="http://schemas.microsoft.com/office/drawing/2014/main" id="{5F4A31AC-94FF-4688-80ED-45F8A0CE3C28}"/>
                </a:ext>
              </a:extLst>
            </p:cNvPr>
            <p:cNvGrpSpPr/>
            <p:nvPr userDrawn="1"/>
          </p:nvGrpSpPr>
          <p:grpSpPr>
            <a:xfrm flipH="1">
              <a:off x="5578209" y="4646738"/>
              <a:ext cx="2199863" cy="304563"/>
              <a:chOff x="-5827153" y="330075"/>
              <a:chExt cx="12276018" cy="1699569"/>
            </a:xfrm>
          </p:grpSpPr>
          <p:sp>
            <p:nvSpPr>
              <p:cNvPr id="17" name="Google Shape;37;p3">
                <a:extLst>
                  <a:ext uri="{FF2B5EF4-FFF2-40B4-BE49-F238E27FC236}">
                    <a16:creationId xmlns:a16="http://schemas.microsoft.com/office/drawing/2014/main" id="{DF7C6D8A-D74A-4D67-8AA7-B0E52C854804}"/>
                  </a:ext>
                </a:extLst>
              </p:cNvPr>
              <p:cNvSpPr/>
              <p:nvPr userDrawn="1"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Google Shape;38;p3">
                <a:extLst>
                  <a:ext uri="{FF2B5EF4-FFF2-40B4-BE49-F238E27FC236}">
                    <a16:creationId xmlns:a16="http://schemas.microsoft.com/office/drawing/2014/main" id="{4A8AF63B-AF17-4DBB-A37A-A807EEA833EF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8" name="Slide Number Placeholder 31">
            <a:extLst>
              <a:ext uri="{FF2B5EF4-FFF2-40B4-BE49-F238E27FC236}">
                <a16:creationId xmlns:a16="http://schemas.microsoft.com/office/drawing/2014/main" id="{6F648332-EB80-400E-8A67-83171329C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2729" y="4654947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A097C99-C962-6F37-D80C-6F01595519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375" y="4622387"/>
            <a:ext cx="2827026" cy="2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9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+ ikona rozcestn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6;p8">
            <a:extLst>
              <a:ext uri="{FF2B5EF4-FFF2-40B4-BE49-F238E27FC236}">
                <a16:creationId xmlns:a16="http://schemas.microsoft.com/office/drawing/2014/main" id="{CB206FF0-AC03-4BBC-A205-8E3DC2DAD51F}"/>
              </a:ext>
            </a:extLst>
          </p:cNvPr>
          <p:cNvSpPr/>
          <p:nvPr userDrawn="1"/>
        </p:nvSpPr>
        <p:spPr>
          <a:xfrm>
            <a:off x="6292649" y="126425"/>
            <a:ext cx="779700" cy="2598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0" name="Google Shape;128;p8">
            <a:extLst>
              <a:ext uri="{FF2B5EF4-FFF2-40B4-BE49-F238E27FC236}">
                <a16:creationId xmlns:a16="http://schemas.microsoft.com/office/drawing/2014/main" id="{D38B0614-6762-4053-9AC5-4B924656EF66}"/>
              </a:ext>
            </a:extLst>
          </p:cNvPr>
          <p:cNvSpPr/>
          <p:nvPr userDrawn="1"/>
        </p:nvSpPr>
        <p:spPr>
          <a:xfrm rot="10800000" flipH="1">
            <a:off x="3" y="40"/>
            <a:ext cx="5434354" cy="13273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1" name="Google Shape;129;p8">
            <a:extLst>
              <a:ext uri="{FF2B5EF4-FFF2-40B4-BE49-F238E27FC236}">
                <a16:creationId xmlns:a16="http://schemas.microsoft.com/office/drawing/2014/main" id="{ABE268DA-6325-4C9E-B716-7FB183F5868E}"/>
              </a:ext>
            </a:extLst>
          </p:cNvPr>
          <p:cNvSpPr/>
          <p:nvPr userDrawn="1"/>
        </p:nvSpPr>
        <p:spPr>
          <a:xfrm rot="10800000" flipH="1">
            <a:off x="5428861" y="45"/>
            <a:ext cx="1327310" cy="132731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975058"/>
          </a:xfrm>
        </p:spPr>
        <p:txBody>
          <a:bodyPr/>
          <a:lstStyle>
            <a:lvl1pPr>
              <a:buClr>
                <a:schemeClr val="tx1">
                  <a:lumMod val="20000"/>
                  <a:lumOff val="80000"/>
                </a:schemeClr>
              </a:buClr>
              <a:defRPr/>
            </a:lvl1pPr>
            <a:lvl2pPr>
              <a:buClr>
                <a:schemeClr val="tx1">
                  <a:lumMod val="20000"/>
                  <a:lumOff val="80000"/>
                </a:schemeClr>
              </a:buClr>
              <a:defRPr/>
            </a:lvl2pPr>
            <a:lvl3pPr>
              <a:buClr>
                <a:schemeClr val="tx1">
                  <a:lumMod val="20000"/>
                  <a:lumOff val="80000"/>
                </a:schemeClr>
              </a:buClr>
              <a:defRPr/>
            </a:lvl3pPr>
            <a:lvl4pPr>
              <a:buClr>
                <a:schemeClr val="tx1">
                  <a:lumMod val="20000"/>
                  <a:lumOff val="80000"/>
                </a:schemeClr>
              </a:buClr>
              <a:defRPr/>
            </a:lvl4pPr>
            <a:lvl5pPr>
              <a:buClr>
                <a:schemeClr val="tx1">
                  <a:lumMod val="20000"/>
                  <a:lumOff val="8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57226" y="4640356"/>
            <a:ext cx="3086100" cy="2738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Google Shape;131;p8">
            <a:extLst>
              <a:ext uri="{FF2B5EF4-FFF2-40B4-BE49-F238E27FC236}">
                <a16:creationId xmlns:a16="http://schemas.microsoft.com/office/drawing/2014/main" id="{57C8D854-DCF6-4D3B-94BA-3C6E352C68B7}"/>
              </a:ext>
            </a:extLst>
          </p:cNvPr>
          <p:cNvSpPr/>
          <p:nvPr userDrawn="1"/>
        </p:nvSpPr>
        <p:spPr>
          <a:xfrm rot="10800000" flipH="1">
            <a:off x="-4" y="381007"/>
            <a:ext cx="6303907" cy="771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9" name="Google Shape;132;p8">
            <a:extLst>
              <a:ext uri="{FF2B5EF4-FFF2-40B4-BE49-F238E27FC236}">
                <a16:creationId xmlns:a16="http://schemas.microsoft.com/office/drawing/2014/main" id="{4CFAE765-82C9-4448-8DCF-52048A2FAE02}"/>
              </a:ext>
            </a:extLst>
          </p:cNvPr>
          <p:cNvSpPr/>
          <p:nvPr userDrawn="1"/>
        </p:nvSpPr>
        <p:spPr>
          <a:xfrm rot="10800000" flipH="1">
            <a:off x="6300683" y="381007"/>
            <a:ext cx="771743" cy="77174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1001"/>
            <a:ext cx="5683287" cy="7717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oogle Shape;31;p3">
            <a:extLst>
              <a:ext uri="{FF2B5EF4-FFF2-40B4-BE49-F238E27FC236}">
                <a16:creationId xmlns:a16="http://schemas.microsoft.com/office/drawing/2014/main" id="{A86AD7D1-4BA6-477E-BD6D-710EFD0F96C5}"/>
              </a:ext>
            </a:extLst>
          </p:cNvPr>
          <p:cNvGrpSpPr/>
          <p:nvPr userDrawn="1"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4" name="Google Shape;32;p3">
              <a:extLst>
                <a:ext uri="{FF2B5EF4-FFF2-40B4-BE49-F238E27FC236}">
                  <a16:creationId xmlns:a16="http://schemas.microsoft.com/office/drawing/2014/main" id="{B940D4FE-25DF-411C-BA88-0C87DFA768B6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Google Shape;33;p3">
              <a:extLst>
                <a:ext uri="{FF2B5EF4-FFF2-40B4-BE49-F238E27FC236}">
                  <a16:creationId xmlns:a16="http://schemas.microsoft.com/office/drawing/2014/main" id="{E25D22C4-E685-4C07-8A9A-F07C0696B855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9" name="Google Shape;34;p3">
                <a:extLst>
                  <a:ext uri="{FF2B5EF4-FFF2-40B4-BE49-F238E27FC236}">
                    <a16:creationId xmlns:a16="http://schemas.microsoft.com/office/drawing/2014/main" id="{FC6D5FDA-DBAF-4C0F-B871-EAB1B105121D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Google Shape;35;p3">
                <a:extLst>
                  <a:ext uri="{FF2B5EF4-FFF2-40B4-BE49-F238E27FC236}">
                    <a16:creationId xmlns:a16="http://schemas.microsoft.com/office/drawing/2014/main" id="{8A8FA6B0-9D4E-4816-82E0-763A17904949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oogle Shape;36;p3">
              <a:extLst>
                <a:ext uri="{FF2B5EF4-FFF2-40B4-BE49-F238E27FC236}">
                  <a16:creationId xmlns:a16="http://schemas.microsoft.com/office/drawing/2014/main" id="{5F4A31AC-94FF-4688-80ED-45F8A0CE3C28}"/>
                </a:ext>
              </a:extLst>
            </p:cNvPr>
            <p:cNvGrpSpPr/>
            <p:nvPr userDrawn="1"/>
          </p:nvGrpSpPr>
          <p:grpSpPr>
            <a:xfrm flipH="1">
              <a:off x="5578209" y="4646738"/>
              <a:ext cx="2199863" cy="304563"/>
              <a:chOff x="-5827153" y="330075"/>
              <a:chExt cx="12276018" cy="1699569"/>
            </a:xfrm>
          </p:grpSpPr>
          <p:sp>
            <p:nvSpPr>
              <p:cNvPr id="17" name="Google Shape;37;p3">
                <a:extLst>
                  <a:ext uri="{FF2B5EF4-FFF2-40B4-BE49-F238E27FC236}">
                    <a16:creationId xmlns:a16="http://schemas.microsoft.com/office/drawing/2014/main" id="{DF7C6D8A-D74A-4D67-8AA7-B0E52C854804}"/>
                  </a:ext>
                </a:extLst>
              </p:cNvPr>
              <p:cNvSpPr/>
              <p:nvPr userDrawn="1"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Google Shape;38;p3">
                <a:extLst>
                  <a:ext uri="{FF2B5EF4-FFF2-40B4-BE49-F238E27FC236}">
                    <a16:creationId xmlns:a16="http://schemas.microsoft.com/office/drawing/2014/main" id="{4A8AF63B-AF17-4DBB-A37A-A807EEA833EF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7" name="Google Shape;565;p37">
            <a:extLst>
              <a:ext uri="{FF2B5EF4-FFF2-40B4-BE49-F238E27FC236}">
                <a16:creationId xmlns:a16="http://schemas.microsoft.com/office/drawing/2014/main" id="{A1C31024-60F9-4190-82CF-9C5BA945175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60639" y="593910"/>
            <a:ext cx="303511" cy="345931"/>
            <a:chOff x="4630125" y="278900"/>
            <a:chExt cx="400675" cy="456675"/>
          </a:xfrm>
        </p:grpSpPr>
        <p:sp>
          <p:nvSpPr>
            <p:cNvPr id="28" name="Google Shape;566;p37">
              <a:extLst>
                <a:ext uri="{FF2B5EF4-FFF2-40B4-BE49-F238E27FC236}">
                  <a16:creationId xmlns:a16="http://schemas.microsoft.com/office/drawing/2014/main" id="{7819BF07-9AC0-41BA-9FA6-A4C006FA6B7C}"/>
                </a:ext>
              </a:extLst>
            </p:cNvPr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567;p37">
              <a:extLst>
                <a:ext uri="{FF2B5EF4-FFF2-40B4-BE49-F238E27FC236}">
                  <a16:creationId xmlns:a16="http://schemas.microsoft.com/office/drawing/2014/main" id="{EA62710C-682F-46C1-9909-ED977D2125BD}"/>
                </a:ext>
              </a:extLst>
            </p:cNvPr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568;p37">
              <a:extLst>
                <a:ext uri="{FF2B5EF4-FFF2-40B4-BE49-F238E27FC236}">
                  <a16:creationId xmlns:a16="http://schemas.microsoft.com/office/drawing/2014/main" id="{E2769F31-154F-426D-887C-AF5F04F9A960}"/>
                </a:ext>
              </a:extLst>
            </p:cNvPr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569;p37">
              <a:extLst>
                <a:ext uri="{FF2B5EF4-FFF2-40B4-BE49-F238E27FC236}">
                  <a16:creationId xmlns:a16="http://schemas.microsoft.com/office/drawing/2014/main" id="{4B47F979-EA09-4E50-B74D-0A3B996C8BA3}"/>
                </a:ext>
              </a:extLst>
            </p:cNvPr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430309AE-4902-4E16-B33F-142596CF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2729" y="4654947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0BE0761-D009-B393-286E-5DCE4935E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375" y="4622387"/>
            <a:ext cx="2827026" cy="2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2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+ ikona poznam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6;p8">
            <a:extLst>
              <a:ext uri="{FF2B5EF4-FFF2-40B4-BE49-F238E27FC236}">
                <a16:creationId xmlns:a16="http://schemas.microsoft.com/office/drawing/2014/main" id="{CB206FF0-AC03-4BBC-A205-8E3DC2DAD51F}"/>
              </a:ext>
            </a:extLst>
          </p:cNvPr>
          <p:cNvSpPr/>
          <p:nvPr userDrawn="1"/>
        </p:nvSpPr>
        <p:spPr>
          <a:xfrm>
            <a:off x="6292649" y="126425"/>
            <a:ext cx="779700" cy="2598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0" name="Google Shape;128;p8">
            <a:extLst>
              <a:ext uri="{FF2B5EF4-FFF2-40B4-BE49-F238E27FC236}">
                <a16:creationId xmlns:a16="http://schemas.microsoft.com/office/drawing/2014/main" id="{D38B0614-6762-4053-9AC5-4B924656EF66}"/>
              </a:ext>
            </a:extLst>
          </p:cNvPr>
          <p:cNvSpPr/>
          <p:nvPr userDrawn="1"/>
        </p:nvSpPr>
        <p:spPr>
          <a:xfrm rot="10800000" flipH="1">
            <a:off x="3" y="40"/>
            <a:ext cx="5434354" cy="13273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1" name="Google Shape;129;p8">
            <a:extLst>
              <a:ext uri="{FF2B5EF4-FFF2-40B4-BE49-F238E27FC236}">
                <a16:creationId xmlns:a16="http://schemas.microsoft.com/office/drawing/2014/main" id="{ABE268DA-6325-4C9E-B716-7FB183F5868E}"/>
              </a:ext>
            </a:extLst>
          </p:cNvPr>
          <p:cNvSpPr/>
          <p:nvPr userDrawn="1"/>
        </p:nvSpPr>
        <p:spPr>
          <a:xfrm rot="10800000" flipH="1">
            <a:off x="5428861" y="45"/>
            <a:ext cx="1327310" cy="132731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975058"/>
          </a:xfrm>
        </p:spPr>
        <p:txBody>
          <a:bodyPr/>
          <a:lstStyle>
            <a:lvl1pPr>
              <a:buClr>
                <a:schemeClr val="tx1">
                  <a:lumMod val="20000"/>
                  <a:lumOff val="80000"/>
                </a:schemeClr>
              </a:buClr>
              <a:defRPr/>
            </a:lvl1pPr>
            <a:lvl2pPr>
              <a:buClr>
                <a:schemeClr val="tx1">
                  <a:lumMod val="20000"/>
                  <a:lumOff val="80000"/>
                </a:schemeClr>
              </a:buClr>
              <a:defRPr/>
            </a:lvl2pPr>
            <a:lvl3pPr>
              <a:buClr>
                <a:schemeClr val="tx1">
                  <a:lumMod val="20000"/>
                  <a:lumOff val="80000"/>
                </a:schemeClr>
              </a:buClr>
              <a:defRPr/>
            </a:lvl3pPr>
            <a:lvl4pPr>
              <a:buClr>
                <a:schemeClr val="tx1">
                  <a:lumMod val="20000"/>
                  <a:lumOff val="80000"/>
                </a:schemeClr>
              </a:buClr>
              <a:defRPr/>
            </a:lvl4pPr>
            <a:lvl5pPr>
              <a:buClr>
                <a:schemeClr val="tx1">
                  <a:lumMod val="20000"/>
                  <a:lumOff val="8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57226" y="4640356"/>
            <a:ext cx="3086100" cy="2738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Google Shape;131;p8">
            <a:extLst>
              <a:ext uri="{FF2B5EF4-FFF2-40B4-BE49-F238E27FC236}">
                <a16:creationId xmlns:a16="http://schemas.microsoft.com/office/drawing/2014/main" id="{57C8D854-DCF6-4D3B-94BA-3C6E352C68B7}"/>
              </a:ext>
            </a:extLst>
          </p:cNvPr>
          <p:cNvSpPr/>
          <p:nvPr userDrawn="1"/>
        </p:nvSpPr>
        <p:spPr>
          <a:xfrm rot="10800000" flipH="1">
            <a:off x="-4" y="381007"/>
            <a:ext cx="6303907" cy="771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9" name="Google Shape;132;p8">
            <a:extLst>
              <a:ext uri="{FF2B5EF4-FFF2-40B4-BE49-F238E27FC236}">
                <a16:creationId xmlns:a16="http://schemas.microsoft.com/office/drawing/2014/main" id="{4CFAE765-82C9-4448-8DCF-52048A2FAE02}"/>
              </a:ext>
            </a:extLst>
          </p:cNvPr>
          <p:cNvSpPr/>
          <p:nvPr userDrawn="1"/>
        </p:nvSpPr>
        <p:spPr>
          <a:xfrm rot="10800000" flipH="1">
            <a:off x="6300683" y="381007"/>
            <a:ext cx="771743" cy="77174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1001"/>
            <a:ext cx="5683287" cy="7717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oogle Shape;31;p3">
            <a:extLst>
              <a:ext uri="{FF2B5EF4-FFF2-40B4-BE49-F238E27FC236}">
                <a16:creationId xmlns:a16="http://schemas.microsoft.com/office/drawing/2014/main" id="{A86AD7D1-4BA6-477E-BD6D-710EFD0F96C5}"/>
              </a:ext>
            </a:extLst>
          </p:cNvPr>
          <p:cNvGrpSpPr/>
          <p:nvPr userDrawn="1"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4" name="Google Shape;32;p3">
              <a:extLst>
                <a:ext uri="{FF2B5EF4-FFF2-40B4-BE49-F238E27FC236}">
                  <a16:creationId xmlns:a16="http://schemas.microsoft.com/office/drawing/2014/main" id="{B940D4FE-25DF-411C-BA88-0C87DFA768B6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Google Shape;33;p3">
              <a:extLst>
                <a:ext uri="{FF2B5EF4-FFF2-40B4-BE49-F238E27FC236}">
                  <a16:creationId xmlns:a16="http://schemas.microsoft.com/office/drawing/2014/main" id="{E25D22C4-E685-4C07-8A9A-F07C0696B855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9" name="Google Shape;34;p3">
                <a:extLst>
                  <a:ext uri="{FF2B5EF4-FFF2-40B4-BE49-F238E27FC236}">
                    <a16:creationId xmlns:a16="http://schemas.microsoft.com/office/drawing/2014/main" id="{FC6D5FDA-DBAF-4C0F-B871-EAB1B105121D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Google Shape;35;p3">
                <a:extLst>
                  <a:ext uri="{FF2B5EF4-FFF2-40B4-BE49-F238E27FC236}">
                    <a16:creationId xmlns:a16="http://schemas.microsoft.com/office/drawing/2014/main" id="{8A8FA6B0-9D4E-4816-82E0-763A17904949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oogle Shape;36;p3">
              <a:extLst>
                <a:ext uri="{FF2B5EF4-FFF2-40B4-BE49-F238E27FC236}">
                  <a16:creationId xmlns:a16="http://schemas.microsoft.com/office/drawing/2014/main" id="{5F4A31AC-94FF-4688-80ED-45F8A0CE3C28}"/>
                </a:ext>
              </a:extLst>
            </p:cNvPr>
            <p:cNvGrpSpPr/>
            <p:nvPr userDrawn="1"/>
          </p:nvGrpSpPr>
          <p:grpSpPr>
            <a:xfrm flipH="1">
              <a:off x="5578209" y="4646738"/>
              <a:ext cx="2199863" cy="304563"/>
              <a:chOff x="-5827153" y="330075"/>
              <a:chExt cx="12276018" cy="1699569"/>
            </a:xfrm>
          </p:grpSpPr>
          <p:sp>
            <p:nvSpPr>
              <p:cNvPr id="17" name="Google Shape;37;p3">
                <a:extLst>
                  <a:ext uri="{FF2B5EF4-FFF2-40B4-BE49-F238E27FC236}">
                    <a16:creationId xmlns:a16="http://schemas.microsoft.com/office/drawing/2014/main" id="{DF7C6D8A-D74A-4D67-8AA7-B0E52C854804}"/>
                  </a:ext>
                </a:extLst>
              </p:cNvPr>
              <p:cNvSpPr/>
              <p:nvPr userDrawn="1"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Google Shape;38;p3">
                <a:extLst>
                  <a:ext uri="{FF2B5EF4-FFF2-40B4-BE49-F238E27FC236}">
                    <a16:creationId xmlns:a16="http://schemas.microsoft.com/office/drawing/2014/main" id="{4A8AF63B-AF17-4DBB-A37A-A807EEA833EF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2" name="Google Shape;536;p37">
            <a:extLst>
              <a:ext uri="{FF2B5EF4-FFF2-40B4-BE49-F238E27FC236}">
                <a16:creationId xmlns:a16="http://schemas.microsoft.com/office/drawing/2014/main" id="{2D4E5A29-1058-4988-B6D3-E59EEC227FE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65085" y="560475"/>
            <a:ext cx="309041" cy="403123"/>
            <a:chOff x="590250" y="244200"/>
            <a:chExt cx="407975" cy="532175"/>
          </a:xfrm>
        </p:grpSpPr>
        <p:sp>
          <p:nvSpPr>
            <p:cNvPr id="33" name="Google Shape;537;p37">
              <a:extLst>
                <a:ext uri="{FF2B5EF4-FFF2-40B4-BE49-F238E27FC236}">
                  <a16:creationId xmlns:a16="http://schemas.microsoft.com/office/drawing/2014/main" id="{338DD94C-3627-4395-BFCE-AA8A11440D3C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538;p37">
              <a:extLst>
                <a:ext uri="{FF2B5EF4-FFF2-40B4-BE49-F238E27FC236}">
                  <a16:creationId xmlns:a16="http://schemas.microsoft.com/office/drawing/2014/main" id="{2FC8501C-CB7D-4A6A-B5F2-87988F8484DE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539;p37">
              <a:extLst>
                <a:ext uri="{FF2B5EF4-FFF2-40B4-BE49-F238E27FC236}">
                  <a16:creationId xmlns:a16="http://schemas.microsoft.com/office/drawing/2014/main" id="{DACEA20F-2981-4594-9746-3CCCEA1826F5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540;p37">
              <a:extLst>
                <a:ext uri="{FF2B5EF4-FFF2-40B4-BE49-F238E27FC236}">
                  <a16:creationId xmlns:a16="http://schemas.microsoft.com/office/drawing/2014/main" id="{7499213B-E106-48AC-A62B-E96B279039F2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541;p37">
              <a:extLst>
                <a:ext uri="{FF2B5EF4-FFF2-40B4-BE49-F238E27FC236}">
                  <a16:creationId xmlns:a16="http://schemas.microsoft.com/office/drawing/2014/main" id="{F2BF0DBD-6441-4FD0-B379-4FA06A6B72C9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542;p37">
              <a:extLst>
                <a:ext uri="{FF2B5EF4-FFF2-40B4-BE49-F238E27FC236}">
                  <a16:creationId xmlns:a16="http://schemas.microsoft.com/office/drawing/2014/main" id="{613DFD32-B766-41DB-8BD1-0C9C10E1F633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543;p37">
              <a:extLst>
                <a:ext uri="{FF2B5EF4-FFF2-40B4-BE49-F238E27FC236}">
                  <a16:creationId xmlns:a16="http://schemas.microsoft.com/office/drawing/2014/main" id="{A35449E0-C9E9-4715-A406-8330ADB0CB07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544;p37">
              <a:extLst>
                <a:ext uri="{FF2B5EF4-FFF2-40B4-BE49-F238E27FC236}">
                  <a16:creationId xmlns:a16="http://schemas.microsoft.com/office/drawing/2014/main" id="{D7E787D6-841E-4396-A36C-914756D63918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545;p37">
              <a:extLst>
                <a:ext uri="{FF2B5EF4-FFF2-40B4-BE49-F238E27FC236}">
                  <a16:creationId xmlns:a16="http://schemas.microsoft.com/office/drawing/2014/main" id="{646930BE-D85A-4831-AB5F-68E525A24CFC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546;p37">
              <a:extLst>
                <a:ext uri="{FF2B5EF4-FFF2-40B4-BE49-F238E27FC236}">
                  <a16:creationId xmlns:a16="http://schemas.microsoft.com/office/drawing/2014/main" id="{64C1A0B0-328D-4E6A-9E5A-0418F78171E2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547;p37">
              <a:extLst>
                <a:ext uri="{FF2B5EF4-FFF2-40B4-BE49-F238E27FC236}">
                  <a16:creationId xmlns:a16="http://schemas.microsoft.com/office/drawing/2014/main" id="{98976C8A-D863-4C90-B5E6-A965AA9F6F3B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548;p37">
              <a:extLst>
                <a:ext uri="{FF2B5EF4-FFF2-40B4-BE49-F238E27FC236}">
                  <a16:creationId xmlns:a16="http://schemas.microsoft.com/office/drawing/2014/main" id="{9A353618-F732-468E-BD40-92EC15809A54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549;p37">
              <a:extLst>
                <a:ext uri="{FF2B5EF4-FFF2-40B4-BE49-F238E27FC236}">
                  <a16:creationId xmlns:a16="http://schemas.microsoft.com/office/drawing/2014/main" id="{4E1888F5-F603-4128-B0C8-2EA9D2CA20E7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550;p37">
              <a:extLst>
                <a:ext uri="{FF2B5EF4-FFF2-40B4-BE49-F238E27FC236}">
                  <a16:creationId xmlns:a16="http://schemas.microsoft.com/office/drawing/2014/main" id="{AA38D9BF-9888-4448-B447-03DAC8EAA9AA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Slide Number Placeholder 31">
            <a:extLst>
              <a:ext uri="{FF2B5EF4-FFF2-40B4-BE49-F238E27FC236}">
                <a16:creationId xmlns:a16="http://schemas.microsoft.com/office/drawing/2014/main" id="{77D086C2-53A9-473C-8985-9239B9D4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2729" y="4654947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D88F53C-0995-D379-2978-889A603024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375" y="4622387"/>
            <a:ext cx="2827026" cy="2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2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bez ik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6;p8">
            <a:extLst>
              <a:ext uri="{FF2B5EF4-FFF2-40B4-BE49-F238E27FC236}">
                <a16:creationId xmlns:a16="http://schemas.microsoft.com/office/drawing/2014/main" id="{CB206FF0-AC03-4BBC-A205-8E3DC2DAD51F}"/>
              </a:ext>
            </a:extLst>
          </p:cNvPr>
          <p:cNvSpPr/>
          <p:nvPr userDrawn="1"/>
        </p:nvSpPr>
        <p:spPr>
          <a:xfrm>
            <a:off x="6292649" y="126425"/>
            <a:ext cx="779700" cy="2598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0" name="Google Shape;128;p8">
            <a:extLst>
              <a:ext uri="{FF2B5EF4-FFF2-40B4-BE49-F238E27FC236}">
                <a16:creationId xmlns:a16="http://schemas.microsoft.com/office/drawing/2014/main" id="{D38B0614-6762-4053-9AC5-4B924656EF66}"/>
              </a:ext>
            </a:extLst>
          </p:cNvPr>
          <p:cNvSpPr/>
          <p:nvPr userDrawn="1"/>
        </p:nvSpPr>
        <p:spPr>
          <a:xfrm rot="10800000" flipH="1">
            <a:off x="3" y="40"/>
            <a:ext cx="5434354" cy="13273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1" name="Google Shape;129;p8">
            <a:extLst>
              <a:ext uri="{FF2B5EF4-FFF2-40B4-BE49-F238E27FC236}">
                <a16:creationId xmlns:a16="http://schemas.microsoft.com/office/drawing/2014/main" id="{ABE268DA-6325-4C9E-B716-7FB183F5868E}"/>
              </a:ext>
            </a:extLst>
          </p:cNvPr>
          <p:cNvSpPr/>
          <p:nvPr userDrawn="1"/>
        </p:nvSpPr>
        <p:spPr>
          <a:xfrm rot="10800000" flipH="1">
            <a:off x="5428861" y="45"/>
            <a:ext cx="1327310" cy="132731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975058"/>
          </a:xfrm>
        </p:spPr>
        <p:txBody>
          <a:bodyPr/>
          <a:lstStyle>
            <a:lvl1pPr>
              <a:buClr>
                <a:schemeClr val="tx1">
                  <a:lumMod val="20000"/>
                  <a:lumOff val="80000"/>
                </a:schemeClr>
              </a:buClr>
              <a:defRPr/>
            </a:lvl1pPr>
            <a:lvl2pPr>
              <a:buClr>
                <a:schemeClr val="tx1">
                  <a:lumMod val="20000"/>
                  <a:lumOff val="80000"/>
                </a:schemeClr>
              </a:buClr>
              <a:defRPr/>
            </a:lvl2pPr>
            <a:lvl3pPr>
              <a:buClr>
                <a:schemeClr val="tx1">
                  <a:lumMod val="20000"/>
                  <a:lumOff val="80000"/>
                </a:schemeClr>
              </a:buClr>
              <a:defRPr/>
            </a:lvl3pPr>
            <a:lvl4pPr>
              <a:buClr>
                <a:schemeClr val="tx1">
                  <a:lumMod val="20000"/>
                  <a:lumOff val="80000"/>
                </a:schemeClr>
              </a:buClr>
              <a:defRPr/>
            </a:lvl4pPr>
            <a:lvl5pPr>
              <a:buClr>
                <a:schemeClr val="tx1">
                  <a:lumMod val="20000"/>
                  <a:lumOff val="8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57226" y="4640356"/>
            <a:ext cx="3086100" cy="2738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Google Shape;131;p8">
            <a:extLst>
              <a:ext uri="{FF2B5EF4-FFF2-40B4-BE49-F238E27FC236}">
                <a16:creationId xmlns:a16="http://schemas.microsoft.com/office/drawing/2014/main" id="{57C8D854-DCF6-4D3B-94BA-3C6E352C68B7}"/>
              </a:ext>
            </a:extLst>
          </p:cNvPr>
          <p:cNvSpPr/>
          <p:nvPr userDrawn="1"/>
        </p:nvSpPr>
        <p:spPr>
          <a:xfrm rot="10800000" flipH="1">
            <a:off x="-4" y="381007"/>
            <a:ext cx="6303907" cy="771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9" name="Google Shape;132;p8">
            <a:extLst>
              <a:ext uri="{FF2B5EF4-FFF2-40B4-BE49-F238E27FC236}">
                <a16:creationId xmlns:a16="http://schemas.microsoft.com/office/drawing/2014/main" id="{4CFAE765-82C9-4448-8DCF-52048A2FAE02}"/>
              </a:ext>
            </a:extLst>
          </p:cNvPr>
          <p:cNvSpPr/>
          <p:nvPr userDrawn="1"/>
        </p:nvSpPr>
        <p:spPr>
          <a:xfrm rot="10800000" flipH="1">
            <a:off x="6300683" y="381007"/>
            <a:ext cx="771743" cy="77174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1001"/>
            <a:ext cx="5683287" cy="7717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oogle Shape;31;p3">
            <a:extLst>
              <a:ext uri="{FF2B5EF4-FFF2-40B4-BE49-F238E27FC236}">
                <a16:creationId xmlns:a16="http://schemas.microsoft.com/office/drawing/2014/main" id="{A86AD7D1-4BA6-477E-BD6D-710EFD0F96C5}"/>
              </a:ext>
            </a:extLst>
          </p:cNvPr>
          <p:cNvGrpSpPr/>
          <p:nvPr userDrawn="1"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4" name="Google Shape;32;p3">
              <a:extLst>
                <a:ext uri="{FF2B5EF4-FFF2-40B4-BE49-F238E27FC236}">
                  <a16:creationId xmlns:a16="http://schemas.microsoft.com/office/drawing/2014/main" id="{B940D4FE-25DF-411C-BA88-0C87DFA768B6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Google Shape;33;p3">
              <a:extLst>
                <a:ext uri="{FF2B5EF4-FFF2-40B4-BE49-F238E27FC236}">
                  <a16:creationId xmlns:a16="http://schemas.microsoft.com/office/drawing/2014/main" id="{E25D22C4-E685-4C07-8A9A-F07C0696B855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9" name="Google Shape;34;p3">
                <a:extLst>
                  <a:ext uri="{FF2B5EF4-FFF2-40B4-BE49-F238E27FC236}">
                    <a16:creationId xmlns:a16="http://schemas.microsoft.com/office/drawing/2014/main" id="{FC6D5FDA-DBAF-4C0F-B871-EAB1B105121D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Google Shape;35;p3">
                <a:extLst>
                  <a:ext uri="{FF2B5EF4-FFF2-40B4-BE49-F238E27FC236}">
                    <a16:creationId xmlns:a16="http://schemas.microsoft.com/office/drawing/2014/main" id="{8A8FA6B0-9D4E-4816-82E0-763A17904949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oogle Shape;36;p3">
              <a:extLst>
                <a:ext uri="{FF2B5EF4-FFF2-40B4-BE49-F238E27FC236}">
                  <a16:creationId xmlns:a16="http://schemas.microsoft.com/office/drawing/2014/main" id="{5F4A31AC-94FF-4688-80ED-45F8A0CE3C28}"/>
                </a:ext>
              </a:extLst>
            </p:cNvPr>
            <p:cNvGrpSpPr/>
            <p:nvPr userDrawn="1"/>
          </p:nvGrpSpPr>
          <p:grpSpPr>
            <a:xfrm flipH="1">
              <a:off x="5578209" y="4646738"/>
              <a:ext cx="2199863" cy="304563"/>
              <a:chOff x="-5827153" y="330075"/>
              <a:chExt cx="12276018" cy="1699569"/>
            </a:xfrm>
          </p:grpSpPr>
          <p:sp>
            <p:nvSpPr>
              <p:cNvPr id="17" name="Google Shape;37;p3">
                <a:extLst>
                  <a:ext uri="{FF2B5EF4-FFF2-40B4-BE49-F238E27FC236}">
                    <a16:creationId xmlns:a16="http://schemas.microsoft.com/office/drawing/2014/main" id="{DF7C6D8A-D74A-4D67-8AA7-B0E52C854804}"/>
                  </a:ext>
                </a:extLst>
              </p:cNvPr>
              <p:cNvSpPr/>
              <p:nvPr userDrawn="1"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Google Shape;38;p3">
                <a:extLst>
                  <a:ext uri="{FF2B5EF4-FFF2-40B4-BE49-F238E27FC236}">
                    <a16:creationId xmlns:a16="http://schemas.microsoft.com/office/drawing/2014/main" id="{4A8AF63B-AF17-4DBB-A37A-A807EEA833EF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7" name="Slide Number Placeholder 31">
            <a:extLst>
              <a:ext uri="{FF2B5EF4-FFF2-40B4-BE49-F238E27FC236}">
                <a16:creationId xmlns:a16="http://schemas.microsoft.com/office/drawing/2014/main" id="{4D91774D-942C-42C6-A5EA-F55B68112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2729" y="4654947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E76BAA2-952A-9BEF-F24B-779B5F446B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375" y="4622387"/>
            <a:ext cx="2827026" cy="2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42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loupce + ikon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26;p8">
            <a:extLst>
              <a:ext uri="{FF2B5EF4-FFF2-40B4-BE49-F238E27FC236}">
                <a16:creationId xmlns:a16="http://schemas.microsoft.com/office/drawing/2014/main" id="{339231B1-8087-4DA3-95A7-EED0A60F0074}"/>
              </a:ext>
            </a:extLst>
          </p:cNvPr>
          <p:cNvSpPr/>
          <p:nvPr userDrawn="1"/>
        </p:nvSpPr>
        <p:spPr>
          <a:xfrm>
            <a:off x="6292649" y="126425"/>
            <a:ext cx="779700" cy="2598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039723"/>
          </a:xfrm>
        </p:spPr>
        <p:txBody>
          <a:bodyPr/>
          <a:lstStyle>
            <a:lvl1pPr>
              <a:buClr>
                <a:schemeClr val="tx1">
                  <a:lumMod val="20000"/>
                  <a:lumOff val="80000"/>
                </a:schemeClr>
              </a:buClr>
              <a:defRPr/>
            </a:lvl1pPr>
            <a:lvl2pPr>
              <a:buClr>
                <a:schemeClr val="tx1">
                  <a:lumMod val="20000"/>
                  <a:lumOff val="80000"/>
                </a:schemeClr>
              </a:buClr>
              <a:defRPr/>
            </a:lvl2pPr>
            <a:lvl3pPr>
              <a:buClr>
                <a:schemeClr val="tx1">
                  <a:lumMod val="20000"/>
                  <a:lumOff val="80000"/>
                </a:schemeClr>
              </a:buClr>
              <a:defRPr/>
            </a:lvl3pPr>
            <a:lvl4pPr>
              <a:buClr>
                <a:schemeClr val="tx1">
                  <a:lumMod val="20000"/>
                  <a:lumOff val="80000"/>
                </a:schemeClr>
              </a:buClr>
              <a:defRPr/>
            </a:lvl4pPr>
            <a:lvl5pPr>
              <a:buClr>
                <a:schemeClr val="tx1">
                  <a:lumMod val="20000"/>
                  <a:lumOff val="8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039723"/>
          </a:xfrm>
        </p:spPr>
        <p:txBody>
          <a:bodyPr/>
          <a:lstStyle>
            <a:lvl1pPr>
              <a:buClr>
                <a:schemeClr val="tx1">
                  <a:lumMod val="20000"/>
                  <a:lumOff val="80000"/>
                </a:schemeClr>
              </a:buClr>
              <a:defRPr/>
            </a:lvl1pPr>
            <a:lvl2pPr>
              <a:buClr>
                <a:schemeClr val="tx1">
                  <a:lumMod val="20000"/>
                  <a:lumOff val="80000"/>
                </a:schemeClr>
              </a:buClr>
              <a:defRPr/>
            </a:lvl2pPr>
            <a:lvl3pPr>
              <a:buClr>
                <a:schemeClr val="tx1">
                  <a:lumMod val="20000"/>
                  <a:lumOff val="80000"/>
                </a:schemeClr>
              </a:buClr>
              <a:defRPr/>
            </a:lvl3pPr>
            <a:lvl4pPr>
              <a:buClr>
                <a:schemeClr val="tx1">
                  <a:lumMod val="20000"/>
                  <a:lumOff val="80000"/>
                </a:schemeClr>
              </a:buClr>
              <a:defRPr/>
            </a:lvl4pPr>
            <a:lvl5pPr>
              <a:buClr>
                <a:schemeClr val="tx1">
                  <a:lumMod val="20000"/>
                  <a:lumOff val="8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Google Shape;128;p8">
            <a:extLst>
              <a:ext uri="{FF2B5EF4-FFF2-40B4-BE49-F238E27FC236}">
                <a16:creationId xmlns:a16="http://schemas.microsoft.com/office/drawing/2014/main" id="{71994AC2-60FF-4980-84E3-113D54181682}"/>
              </a:ext>
            </a:extLst>
          </p:cNvPr>
          <p:cNvSpPr/>
          <p:nvPr userDrawn="1"/>
        </p:nvSpPr>
        <p:spPr>
          <a:xfrm rot="10800000" flipH="1">
            <a:off x="3" y="40"/>
            <a:ext cx="5434354" cy="13273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5" name="Google Shape;129;p8">
            <a:extLst>
              <a:ext uri="{FF2B5EF4-FFF2-40B4-BE49-F238E27FC236}">
                <a16:creationId xmlns:a16="http://schemas.microsoft.com/office/drawing/2014/main" id="{14EC28D6-D106-4460-AB69-AA8450C63E19}"/>
              </a:ext>
            </a:extLst>
          </p:cNvPr>
          <p:cNvSpPr/>
          <p:nvPr userDrawn="1"/>
        </p:nvSpPr>
        <p:spPr>
          <a:xfrm rot="10800000" flipH="1">
            <a:off x="5428861" y="45"/>
            <a:ext cx="1327310" cy="132731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" name="Google Shape;131;p8">
            <a:extLst>
              <a:ext uri="{FF2B5EF4-FFF2-40B4-BE49-F238E27FC236}">
                <a16:creationId xmlns:a16="http://schemas.microsoft.com/office/drawing/2014/main" id="{F3466E92-473B-4BBB-8906-419CCFA3E855}"/>
              </a:ext>
            </a:extLst>
          </p:cNvPr>
          <p:cNvSpPr/>
          <p:nvPr userDrawn="1"/>
        </p:nvSpPr>
        <p:spPr>
          <a:xfrm rot="10800000" flipH="1">
            <a:off x="-4" y="381007"/>
            <a:ext cx="6303907" cy="771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" name="Google Shape;132;p8">
            <a:extLst>
              <a:ext uri="{FF2B5EF4-FFF2-40B4-BE49-F238E27FC236}">
                <a16:creationId xmlns:a16="http://schemas.microsoft.com/office/drawing/2014/main" id="{104C1236-FEE7-4BB5-AA8D-DE62F51D1D53}"/>
              </a:ext>
            </a:extLst>
          </p:cNvPr>
          <p:cNvSpPr/>
          <p:nvPr userDrawn="1"/>
        </p:nvSpPr>
        <p:spPr>
          <a:xfrm rot="10800000" flipH="1">
            <a:off x="6300683" y="381007"/>
            <a:ext cx="771743" cy="77174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id="19" name="Picture 1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824A5CF3-3694-46EA-A5ED-4901BD60CE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375" y="614600"/>
            <a:ext cx="338172" cy="304551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F8A8A55A-9387-4196-96F6-9553E2A39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1001"/>
            <a:ext cx="5683287" cy="7717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612E40C-CC94-493C-9BD4-00B2315C1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7226" y="4640356"/>
            <a:ext cx="3086100" cy="273844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22" name="Google Shape;31;p3">
            <a:extLst>
              <a:ext uri="{FF2B5EF4-FFF2-40B4-BE49-F238E27FC236}">
                <a16:creationId xmlns:a16="http://schemas.microsoft.com/office/drawing/2014/main" id="{F441B43C-D1F1-40A4-BB18-0B7DDDB44C8D}"/>
              </a:ext>
            </a:extLst>
          </p:cNvPr>
          <p:cNvGrpSpPr/>
          <p:nvPr userDrawn="1"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23" name="Google Shape;32;p3">
              <a:extLst>
                <a:ext uri="{FF2B5EF4-FFF2-40B4-BE49-F238E27FC236}">
                  <a16:creationId xmlns:a16="http://schemas.microsoft.com/office/drawing/2014/main" id="{A0CAFDFE-BFA3-4A40-B7D6-F6E03FC33156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" name="Google Shape;33;p3">
              <a:extLst>
                <a:ext uri="{FF2B5EF4-FFF2-40B4-BE49-F238E27FC236}">
                  <a16:creationId xmlns:a16="http://schemas.microsoft.com/office/drawing/2014/main" id="{86243509-A29A-4827-AC6B-A970BB5F8373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28" name="Google Shape;34;p3">
                <a:extLst>
                  <a:ext uri="{FF2B5EF4-FFF2-40B4-BE49-F238E27FC236}">
                    <a16:creationId xmlns:a16="http://schemas.microsoft.com/office/drawing/2014/main" id="{15A13CFE-6F80-4699-BFB9-C1E7C3C992C2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35;p3">
                <a:extLst>
                  <a:ext uri="{FF2B5EF4-FFF2-40B4-BE49-F238E27FC236}">
                    <a16:creationId xmlns:a16="http://schemas.microsoft.com/office/drawing/2014/main" id="{AB6679C1-37AE-468C-9F5C-D302AEEBB28F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" name="Google Shape;36;p3">
              <a:extLst>
                <a:ext uri="{FF2B5EF4-FFF2-40B4-BE49-F238E27FC236}">
                  <a16:creationId xmlns:a16="http://schemas.microsoft.com/office/drawing/2014/main" id="{D8D35212-6486-44EC-ACDD-8E4BF1212728}"/>
                </a:ext>
              </a:extLst>
            </p:cNvPr>
            <p:cNvGrpSpPr/>
            <p:nvPr userDrawn="1"/>
          </p:nvGrpSpPr>
          <p:grpSpPr>
            <a:xfrm flipH="1">
              <a:off x="5578209" y="4646738"/>
              <a:ext cx="2199863" cy="304563"/>
              <a:chOff x="-5827153" y="330075"/>
              <a:chExt cx="12276018" cy="1699569"/>
            </a:xfrm>
          </p:grpSpPr>
          <p:sp>
            <p:nvSpPr>
              <p:cNvPr id="26" name="Google Shape;37;p3">
                <a:extLst>
                  <a:ext uri="{FF2B5EF4-FFF2-40B4-BE49-F238E27FC236}">
                    <a16:creationId xmlns:a16="http://schemas.microsoft.com/office/drawing/2014/main" id="{A1FE7DCD-84EA-473B-82CE-F4088E169671}"/>
                  </a:ext>
                </a:extLst>
              </p:cNvPr>
              <p:cNvSpPr/>
              <p:nvPr userDrawn="1"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38;p3">
                <a:extLst>
                  <a:ext uri="{FF2B5EF4-FFF2-40B4-BE49-F238E27FC236}">
                    <a16:creationId xmlns:a16="http://schemas.microsoft.com/office/drawing/2014/main" id="{9F220E22-526F-484C-AE05-B02837B748B4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6" name="Slide Number Placeholder 31">
            <a:extLst>
              <a:ext uri="{FF2B5EF4-FFF2-40B4-BE49-F238E27FC236}">
                <a16:creationId xmlns:a16="http://schemas.microsoft.com/office/drawing/2014/main" id="{4B075784-F6C7-433F-8D1B-CA2B03055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2729" y="4654947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9B4D8A5-2E6D-4F84-B391-46AC41A195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375" y="4622387"/>
            <a:ext cx="2827026" cy="2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6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loupce bez ik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26;p8">
            <a:extLst>
              <a:ext uri="{FF2B5EF4-FFF2-40B4-BE49-F238E27FC236}">
                <a16:creationId xmlns:a16="http://schemas.microsoft.com/office/drawing/2014/main" id="{339231B1-8087-4DA3-95A7-EED0A60F0074}"/>
              </a:ext>
            </a:extLst>
          </p:cNvPr>
          <p:cNvSpPr/>
          <p:nvPr userDrawn="1"/>
        </p:nvSpPr>
        <p:spPr>
          <a:xfrm>
            <a:off x="6292649" y="126425"/>
            <a:ext cx="779700" cy="2598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039723"/>
          </a:xfrm>
        </p:spPr>
        <p:txBody>
          <a:bodyPr/>
          <a:lstStyle>
            <a:lvl1pPr>
              <a:buClr>
                <a:schemeClr val="tx1">
                  <a:lumMod val="20000"/>
                  <a:lumOff val="80000"/>
                </a:schemeClr>
              </a:buClr>
              <a:defRPr/>
            </a:lvl1pPr>
            <a:lvl2pPr>
              <a:buClr>
                <a:schemeClr val="tx1">
                  <a:lumMod val="20000"/>
                  <a:lumOff val="80000"/>
                </a:schemeClr>
              </a:buClr>
              <a:defRPr/>
            </a:lvl2pPr>
            <a:lvl3pPr>
              <a:buClr>
                <a:schemeClr val="tx1">
                  <a:lumMod val="20000"/>
                  <a:lumOff val="80000"/>
                </a:schemeClr>
              </a:buClr>
              <a:defRPr/>
            </a:lvl3pPr>
            <a:lvl4pPr>
              <a:buClr>
                <a:schemeClr val="tx1">
                  <a:lumMod val="20000"/>
                  <a:lumOff val="80000"/>
                </a:schemeClr>
              </a:buClr>
              <a:defRPr/>
            </a:lvl4pPr>
            <a:lvl5pPr>
              <a:buClr>
                <a:schemeClr val="tx1">
                  <a:lumMod val="20000"/>
                  <a:lumOff val="8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039723"/>
          </a:xfrm>
        </p:spPr>
        <p:txBody>
          <a:bodyPr/>
          <a:lstStyle>
            <a:lvl1pPr>
              <a:buClr>
                <a:schemeClr val="tx1">
                  <a:lumMod val="20000"/>
                  <a:lumOff val="80000"/>
                </a:schemeClr>
              </a:buClr>
              <a:defRPr/>
            </a:lvl1pPr>
            <a:lvl2pPr>
              <a:buClr>
                <a:schemeClr val="tx1">
                  <a:lumMod val="20000"/>
                  <a:lumOff val="80000"/>
                </a:schemeClr>
              </a:buClr>
              <a:defRPr/>
            </a:lvl2pPr>
            <a:lvl3pPr>
              <a:buClr>
                <a:schemeClr val="tx1">
                  <a:lumMod val="20000"/>
                  <a:lumOff val="80000"/>
                </a:schemeClr>
              </a:buClr>
              <a:defRPr/>
            </a:lvl3pPr>
            <a:lvl4pPr>
              <a:buClr>
                <a:schemeClr val="tx1">
                  <a:lumMod val="20000"/>
                  <a:lumOff val="80000"/>
                </a:schemeClr>
              </a:buClr>
              <a:defRPr/>
            </a:lvl4pPr>
            <a:lvl5pPr>
              <a:buClr>
                <a:schemeClr val="tx1">
                  <a:lumMod val="20000"/>
                  <a:lumOff val="8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Google Shape;128;p8">
            <a:extLst>
              <a:ext uri="{FF2B5EF4-FFF2-40B4-BE49-F238E27FC236}">
                <a16:creationId xmlns:a16="http://schemas.microsoft.com/office/drawing/2014/main" id="{71994AC2-60FF-4980-84E3-113D54181682}"/>
              </a:ext>
            </a:extLst>
          </p:cNvPr>
          <p:cNvSpPr/>
          <p:nvPr userDrawn="1"/>
        </p:nvSpPr>
        <p:spPr>
          <a:xfrm rot="10800000" flipH="1">
            <a:off x="3" y="40"/>
            <a:ext cx="5434354" cy="13273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5" name="Google Shape;129;p8">
            <a:extLst>
              <a:ext uri="{FF2B5EF4-FFF2-40B4-BE49-F238E27FC236}">
                <a16:creationId xmlns:a16="http://schemas.microsoft.com/office/drawing/2014/main" id="{14EC28D6-D106-4460-AB69-AA8450C63E19}"/>
              </a:ext>
            </a:extLst>
          </p:cNvPr>
          <p:cNvSpPr/>
          <p:nvPr userDrawn="1"/>
        </p:nvSpPr>
        <p:spPr>
          <a:xfrm rot="10800000" flipH="1">
            <a:off x="5428861" y="45"/>
            <a:ext cx="1327310" cy="132731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" name="Google Shape;131;p8">
            <a:extLst>
              <a:ext uri="{FF2B5EF4-FFF2-40B4-BE49-F238E27FC236}">
                <a16:creationId xmlns:a16="http://schemas.microsoft.com/office/drawing/2014/main" id="{F3466E92-473B-4BBB-8906-419CCFA3E855}"/>
              </a:ext>
            </a:extLst>
          </p:cNvPr>
          <p:cNvSpPr/>
          <p:nvPr userDrawn="1"/>
        </p:nvSpPr>
        <p:spPr>
          <a:xfrm rot="10800000" flipH="1">
            <a:off x="-4" y="381007"/>
            <a:ext cx="6303907" cy="771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" name="Google Shape;132;p8">
            <a:extLst>
              <a:ext uri="{FF2B5EF4-FFF2-40B4-BE49-F238E27FC236}">
                <a16:creationId xmlns:a16="http://schemas.microsoft.com/office/drawing/2014/main" id="{104C1236-FEE7-4BB5-AA8D-DE62F51D1D53}"/>
              </a:ext>
            </a:extLst>
          </p:cNvPr>
          <p:cNvSpPr/>
          <p:nvPr userDrawn="1"/>
        </p:nvSpPr>
        <p:spPr>
          <a:xfrm rot="10800000" flipH="1">
            <a:off x="6300683" y="381007"/>
            <a:ext cx="771743" cy="77174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8A8A55A-9387-4196-96F6-9553E2A39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1001"/>
            <a:ext cx="5683287" cy="7717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612E40C-CC94-493C-9BD4-00B2315C1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7226" y="4640356"/>
            <a:ext cx="3086100" cy="273844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22" name="Google Shape;31;p3">
            <a:extLst>
              <a:ext uri="{FF2B5EF4-FFF2-40B4-BE49-F238E27FC236}">
                <a16:creationId xmlns:a16="http://schemas.microsoft.com/office/drawing/2014/main" id="{F441B43C-D1F1-40A4-BB18-0B7DDDB44C8D}"/>
              </a:ext>
            </a:extLst>
          </p:cNvPr>
          <p:cNvGrpSpPr/>
          <p:nvPr userDrawn="1"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23" name="Google Shape;32;p3">
              <a:extLst>
                <a:ext uri="{FF2B5EF4-FFF2-40B4-BE49-F238E27FC236}">
                  <a16:creationId xmlns:a16="http://schemas.microsoft.com/office/drawing/2014/main" id="{A0CAFDFE-BFA3-4A40-B7D6-F6E03FC33156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" name="Google Shape;33;p3">
              <a:extLst>
                <a:ext uri="{FF2B5EF4-FFF2-40B4-BE49-F238E27FC236}">
                  <a16:creationId xmlns:a16="http://schemas.microsoft.com/office/drawing/2014/main" id="{86243509-A29A-4827-AC6B-A970BB5F8373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28" name="Google Shape;34;p3">
                <a:extLst>
                  <a:ext uri="{FF2B5EF4-FFF2-40B4-BE49-F238E27FC236}">
                    <a16:creationId xmlns:a16="http://schemas.microsoft.com/office/drawing/2014/main" id="{15A13CFE-6F80-4699-BFB9-C1E7C3C992C2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35;p3">
                <a:extLst>
                  <a:ext uri="{FF2B5EF4-FFF2-40B4-BE49-F238E27FC236}">
                    <a16:creationId xmlns:a16="http://schemas.microsoft.com/office/drawing/2014/main" id="{AB6679C1-37AE-468C-9F5C-D302AEEBB28F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" name="Google Shape;36;p3">
              <a:extLst>
                <a:ext uri="{FF2B5EF4-FFF2-40B4-BE49-F238E27FC236}">
                  <a16:creationId xmlns:a16="http://schemas.microsoft.com/office/drawing/2014/main" id="{D8D35212-6486-44EC-ACDD-8E4BF1212728}"/>
                </a:ext>
              </a:extLst>
            </p:cNvPr>
            <p:cNvGrpSpPr/>
            <p:nvPr userDrawn="1"/>
          </p:nvGrpSpPr>
          <p:grpSpPr>
            <a:xfrm flipH="1">
              <a:off x="5578209" y="4646738"/>
              <a:ext cx="2199863" cy="304563"/>
              <a:chOff x="-5827153" y="330075"/>
              <a:chExt cx="12276018" cy="1699569"/>
            </a:xfrm>
          </p:grpSpPr>
          <p:sp>
            <p:nvSpPr>
              <p:cNvPr id="26" name="Google Shape;37;p3">
                <a:extLst>
                  <a:ext uri="{FF2B5EF4-FFF2-40B4-BE49-F238E27FC236}">
                    <a16:creationId xmlns:a16="http://schemas.microsoft.com/office/drawing/2014/main" id="{A1FE7DCD-84EA-473B-82CE-F4088E169671}"/>
                  </a:ext>
                </a:extLst>
              </p:cNvPr>
              <p:cNvSpPr/>
              <p:nvPr userDrawn="1"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38;p3">
                <a:extLst>
                  <a:ext uri="{FF2B5EF4-FFF2-40B4-BE49-F238E27FC236}">
                    <a16:creationId xmlns:a16="http://schemas.microsoft.com/office/drawing/2014/main" id="{9F220E22-526F-484C-AE05-B02837B748B4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6" name="Slide Number Placeholder 31">
            <a:extLst>
              <a:ext uri="{FF2B5EF4-FFF2-40B4-BE49-F238E27FC236}">
                <a16:creationId xmlns:a16="http://schemas.microsoft.com/office/drawing/2014/main" id="{48D8FA0E-C61E-44F8-A836-F7BD8E994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2729" y="4654947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C60F855-2F8C-8706-32FA-89E5F94472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375" y="4622387"/>
            <a:ext cx="2827026" cy="2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3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605CA-C290-41A2-A815-AC02B98E9387}" type="datetime4">
              <a:rPr lang="cs-CZ" smtClean="0"/>
              <a:t>9. července 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53376-7BDC-4344-8612-6E595346C0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951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4" r:id="rId3"/>
    <p:sldLayoutId id="2147483662" r:id="rId4"/>
    <p:sldLayoutId id="2147483675" r:id="rId5"/>
    <p:sldLayoutId id="2147483676" r:id="rId6"/>
    <p:sldLayoutId id="2147483677" r:id="rId7"/>
    <p:sldLayoutId id="2147483664" r:id="rId8"/>
    <p:sldLayoutId id="2147483678" r:id="rId9"/>
    <p:sldLayoutId id="2147483668" r:id="rId10"/>
    <p:sldLayoutId id="2147483669" r:id="rId11"/>
    <p:sldLayoutId id="2147483682" r:id="rId12"/>
    <p:sldLayoutId id="2147483680" r:id="rId13"/>
    <p:sldLayoutId id="2147483679" r:id="rId14"/>
    <p:sldLayoutId id="2147483667" r:id="rId15"/>
    <p:sldLayoutId id="2147483681" r:id="rId16"/>
    <p:sldLayoutId id="2147483683" r:id="rId17"/>
    <p:sldLayoutId id="2147483684" r:id="rId18"/>
    <p:sldLayoutId id="2147483685" r:id="rId19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lkis.cz/" TargetMode="External"/><Relationship Id="rId2" Type="http://schemas.openxmlformats.org/officeDocument/2006/relationships/hyperlink" Target="http://www.walkis.cz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3.docx"/><Relationship Id="rId13" Type="http://schemas.openxmlformats.org/officeDocument/2006/relationships/image" Target="../media/image30.emf"/><Relationship Id="rId18" Type="http://schemas.openxmlformats.org/officeDocument/2006/relationships/package" Target="../embeddings/Microsoft_Word_Document8.docx"/><Relationship Id="rId26" Type="http://schemas.openxmlformats.org/officeDocument/2006/relationships/package" Target="../embeddings/Microsoft_Word_Document12.docx"/><Relationship Id="rId3" Type="http://schemas.openxmlformats.org/officeDocument/2006/relationships/image" Target="../media/image25.emf"/><Relationship Id="rId21" Type="http://schemas.openxmlformats.org/officeDocument/2006/relationships/image" Target="../media/image34.emf"/><Relationship Id="rId7" Type="http://schemas.openxmlformats.org/officeDocument/2006/relationships/image" Target="../media/image27.emf"/><Relationship Id="rId12" Type="http://schemas.openxmlformats.org/officeDocument/2006/relationships/package" Target="../embeddings/Microsoft_Word_Document5.docx"/><Relationship Id="rId17" Type="http://schemas.openxmlformats.org/officeDocument/2006/relationships/image" Target="../media/image32.emf"/><Relationship Id="rId25" Type="http://schemas.openxmlformats.org/officeDocument/2006/relationships/image" Target="../media/image36.emf"/><Relationship Id="rId2" Type="http://schemas.openxmlformats.org/officeDocument/2006/relationships/package" Target="../embeddings/Microsoft_Word_Document.docx"/><Relationship Id="rId16" Type="http://schemas.openxmlformats.org/officeDocument/2006/relationships/package" Target="../embeddings/Microsoft_Word_Document7.docx"/><Relationship Id="rId20" Type="http://schemas.openxmlformats.org/officeDocument/2006/relationships/package" Target="../embeddings/Microsoft_Word_Document9.docx"/><Relationship Id="rId29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6" Type="http://schemas.openxmlformats.org/officeDocument/2006/relationships/package" Target="../embeddings/Microsoft_Word_Document2.docx"/><Relationship Id="rId11" Type="http://schemas.openxmlformats.org/officeDocument/2006/relationships/image" Target="../media/image29.emf"/><Relationship Id="rId24" Type="http://schemas.openxmlformats.org/officeDocument/2006/relationships/package" Target="../embeddings/Microsoft_Word_Document11.docx"/><Relationship Id="rId5" Type="http://schemas.openxmlformats.org/officeDocument/2006/relationships/image" Target="../media/image26.emf"/><Relationship Id="rId15" Type="http://schemas.openxmlformats.org/officeDocument/2006/relationships/image" Target="../media/image31.emf"/><Relationship Id="rId23" Type="http://schemas.openxmlformats.org/officeDocument/2006/relationships/image" Target="../media/image35.emf"/><Relationship Id="rId28" Type="http://schemas.openxmlformats.org/officeDocument/2006/relationships/package" Target="../embeddings/Microsoft_Word_Document13.docx"/><Relationship Id="rId10" Type="http://schemas.openxmlformats.org/officeDocument/2006/relationships/package" Target="../embeddings/Microsoft_Word_Document4.docx"/><Relationship Id="rId19" Type="http://schemas.openxmlformats.org/officeDocument/2006/relationships/image" Target="../media/image33.emf"/><Relationship Id="rId31" Type="http://schemas.openxmlformats.org/officeDocument/2006/relationships/image" Target="../media/image39.emf"/><Relationship Id="rId4" Type="http://schemas.openxmlformats.org/officeDocument/2006/relationships/package" Target="../embeddings/Microsoft_Word_Document1.docx"/><Relationship Id="rId9" Type="http://schemas.openxmlformats.org/officeDocument/2006/relationships/image" Target="../media/image28.emf"/><Relationship Id="rId14" Type="http://schemas.openxmlformats.org/officeDocument/2006/relationships/package" Target="../embeddings/Microsoft_Word_Document6.docx"/><Relationship Id="rId22" Type="http://schemas.openxmlformats.org/officeDocument/2006/relationships/package" Target="../embeddings/Microsoft_Word_Document10.docx"/><Relationship Id="rId27" Type="http://schemas.openxmlformats.org/officeDocument/2006/relationships/image" Target="../media/image37.emf"/><Relationship Id="rId30" Type="http://schemas.openxmlformats.org/officeDocument/2006/relationships/package" Target="../embeddings/Microsoft_Word_Document14.docx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hyperlink" Target="https://bcocz.maps.arcgis.com/apps/instant/sidebar/index.html?appid=b0a9566bbc624f2f873532176c5b9bf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2" Type="http://schemas.openxmlformats.org/officeDocument/2006/relationships/hyperlink" Target="https://bcocz.maps.arcgis.com/apps/instant/sidebar/index.html?appid=b0a9566bbc624f2f873532176c5b9bf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6.svg"/><Relationship Id="rId4" Type="http://schemas.openxmlformats.org/officeDocument/2006/relationships/image" Target="../media/image18.sv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hyperlink" Target="https://bcocz.maps.arcgis.com/apps/instant/sidebar/index.html?appid=b0a9566bbc624f2f873532176c5b9bf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20.svg"/><Relationship Id="rId4" Type="http://schemas.openxmlformats.org/officeDocument/2006/relationships/image" Target="../media/image10.sv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hyperlink" Target="https://bcocz.maps.arcgis.com/apps/instant/sidebar/index.html?appid=b0a9566bbc624f2f873532176c5b9bf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20.svg"/><Relationship Id="rId4" Type="http://schemas.openxmlformats.org/officeDocument/2006/relationships/image" Target="../media/image10.sv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hyperlink" Target="https://bcocz.maps.arcgis.com/apps/instant/sidebar/index.html?appid=b0a9566bbc624f2f873532176c5b9bf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20.svg"/><Relationship Id="rId4" Type="http://schemas.openxmlformats.org/officeDocument/2006/relationships/image" Target="../media/image10.sv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svg"/><Relationship Id="rId7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bcocz.maps.arcgis.com/apps/instant/sidebar/index.html?appid=b0a9566bbc624f2f873532176c5b9bf6" TargetMode="Externa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py.com/" TargetMode="External"/><Relationship Id="rId2" Type="http://schemas.openxmlformats.org/officeDocument/2006/relationships/hyperlink" Target="https://bcocz.maps.arcgis.com/apps/instant/sidebar/index.html?appid=b0a9566bbc624f2f873532176c5b9bf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41F90D-F67A-4884-ADD8-CC4EA4F10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3376-7BDC-4344-8612-6E595346C041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61070-6833-4319-9E73-408DBDA3E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F3E7-BE90-4984-A4AC-BC2AF12BA08D}" type="datetime4">
              <a:rPr lang="cs-CZ" smtClean="0"/>
              <a:t>9. července 2025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55270B2-0A38-2565-D282-99C7437FC522}"/>
              </a:ext>
            </a:extLst>
          </p:cNvPr>
          <p:cNvSpPr txBox="1">
            <a:spLocks/>
          </p:cNvSpPr>
          <p:nvPr/>
        </p:nvSpPr>
        <p:spPr>
          <a:xfrm>
            <a:off x="566818" y="0"/>
            <a:ext cx="6972106" cy="1662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1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81D30E2-6B29-1B08-099C-509DFB70C33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8299048" cy="1062042"/>
          </a:xfrm>
          <a:prstGeom prst="rect">
            <a:avLst/>
          </a:prstGeom>
        </p:spPr>
        <p:txBody>
          <a:bodyPr vert="horz" lIns="72000" tIns="45720" rIns="7200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noProof="0" dirty="0">
                <a:solidFill>
                  <a:schemeClr val="tx1"/>
                </a:solidFill>
              </a:rPr>
              <a:t>Broadband Competence Office, ČR</a:t>
            </a:r>
            <a:endParaRPr lang="en-GB" sz="3200" noProof="0" dirty="0">
              <a:solidFill>
                <a:schemeClr val="tx1"/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97485F9-BAFA-8410-1773-78F9E891D0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6454844"/>
              </p:ext>
            </p:extLst>
          </p:nvPr>
        </p:nvGraphicFramePr>
        <p:xfrm>
          <a:off x="2384439" y="1268603"/>
          <a:ext cx="3467998" cy="2606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EAB41C89-523C-3E67-79AE-D1AE37082E0A}"/>
              </a:ext>
            </a:extLst>
          </p:cNvPr>
          <p:cNvSpPr txBox="1">
            <a:spLocks/>
          </p:cNvSpPr>
          <p:nvPr/>
        </p:nvSpPr>
        <p:spPr>
          <a:xfrm>
            <a:off x="3127114" y="2008267"/>
            <a:ext cx="1991592" cy="989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1800" dirty="0"/>
              <a:t>BCO</a:t>
            </a:r>
            <a:endParaRPr lang="en-GB" sz="18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213F1E0-D742-BD50-F09A-1CB1E0FA96E6}"/>
              </a:ext>
            </a:extLst>
          </p:cNvPr>
          <p:cNvSpPr txBox="1"/>
          <p:nvPr/>
        </p:nvSpPr>
        <p:spPr>
          <a:xfrm>
            <a:off x="0" y="1409700"/>
            <a:ext cx="261937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FFFF00"/>
                </a:solidFill>
              </a:rPr>
              <a:t>Služby s přidanou hodnotou (VAS)</a:t>
            </a:r>
          </a:p>
          <a:p>
            <a:pPr algn="ctr"/>
            <a:r>
              <a:rPr lang="cs-CZ" sz="2400" dirty="0">
                <a:solidFill>
                  <a:srgbClr val="FFFF00"/>
                </a:solidFill>
              </a:rPr>
              <a:t>pro projekty Smart Cities</a:t>
            </a:r>
          </a:p>
          <a:p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E48244A-1587-34D7-E961-BD9DE3F51D1F}"/>
              </a:ext>
            </a:extLst>
          </p:cNvPr>
          <p:cNvSpPr txBox="1"/>
          <p:nvPr/>
        </p:nvSpPr>
        <p:spPr>
          <a:xfrm>
            <a:off x="4391025" y="4230068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1. část – služba cestovního ruchu</a:t>
            </a:r>
          </a:p>
        </p:txBody>
      </p:sp>
    </p:spTree>
    <p:extLst>
      <p:ext uri="{BB962C8B-B14F-4D97-AF65-F5344CB8AC3E}">
        <p14:creationId xmlns:p14="http://schemas.microsoft.com/office/powerpoint/2010/main" val="296256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E7D18-9EBF-A912-338E-E3C5AA690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8FC0AE-FF91-3F5F-C157-BD539C9A6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1001"/>
            <a:ext cx="6013813" cy="771750"/>
          </a:xfrm>
        </p:spPr>
        <p:txBody>
          <a:bodyPr>
            <a:normAutofit/>
          </a:bodyPr>
          <a:lstStyle/>
          <a:p>
            <a:r>
              <a:rPr lang="pl-PL" sz="1800" b="1" dirty="0"/>
              <a:t>WalkIS a TalkIS – digitální dvojčata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470D4D-A419-CD10-ADF5-73E5C7237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3376-7BDC-4344-8612-6E595346C041}" type="slidenum">
              <a:rPr lang="en-GB" smtClean="0"/>
              <a:pPr/>
              <a:t>10</a:t>
            </a:fld>
            <a:endParaRPr lang="en-GB" dirty="0"/>
          </a:p>
        </p:txBody>
      </p:sp>
      <p:grpSp>
        <p:nvGrpSpPr>
          <p:cNvPr id="6" name="Google Shape;744;p37">
            <a:extLst>
              <a:ext uri="{FF2B5EF4-FFF2-40B4-BE49-F238E27FC236}">
                <a16:creationId xmlns:a16="http://schemas.microsoft.com/office/drawing/2014/main" id="{DE86D5B3-A3C7-834F-4810-E6B8FDF54AE2}"/>
              </a:ext>
            </a:extLst>
          </p:cNvPr>
          <p:cNvGrpSpPr>
            <a:grpSpLocks noChangeAspect="1"/>
          </p:cNvGrpSpPr>
          <p:nvPr/>
        </p:nvGrpSpPr>
        <p:grpSpPr>
          <a:xfrm>
            <a:off x="177948" y="625498"/>
            <a:ext cx="318264" cy="282756"/>
            <a:chOff x="5292575" y="3681900"/>
            <a:chExt cx="420150" cy="373275"/>
          </a:xfrm>
        </p:grpSpPr>
        <p:sp>
          <p:nvSpPr>
            <p:cNvPr id="7" name="Google Shape;745;p37">
              <a:extLst>
                <a:ext uri="{FF2B5EF4-FFF2-40B4-BE49-F238E27FC236}">
                  <a16:creationId xmlns:a16="http://schemas.microsoft.com/office/drawing/2014/main" id="{630500C2-8062-7B46-0FF5-FD3F9C6679AF}"/>
                </a:ext>
              </a:extLst>
            </p:cNvPr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746;p37">
              <a:extLst>
                <a:ext uri="{FF2B5EF4-FFF2-40B4-BE49-F238E27FC236}">
                  <a16:creationId xmlns:a16="http://schemas.microsoft.com/office/drawing/2014/main" id="{7AC9F297-D612-6D1A-4318-83D3BA45D4A3}"/>
                </a:ext>
              </a:extLst>
            </p:cNvPr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747;p37">
              <a:extLst>
                <a:ext uri="{FF2B5EF4-FFF2-40B4-BE49-F238E27FC236}">
                  <a16:creationId xmlns:a16="http://schemas.microsoft.com/office/drawing/2014/main" id="{54B407CD-F149-B3C1-941A-4B4806905C44}"/>
                </a:ext>
              </a:extLst>
            </p:cNvPr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748;p37">
              <a:extLst>
                <a:ext uri="{FF2B5EF4-FFF2-40B4-BE49-F238E27FC236}">
                  <a16:creationId xmlns:a16="http://schemas.microsoft.com/office/drawing/2014/main" id="{502B4F61-A1E7-6A57-8366-05E804002F02}"/>
                </a:ext>
              </a:extLst>
            </p:cNvPr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749;p37">
              <a:extLst>
                <a:ext uri="{FF2B5EF4-FFF2-40B4-BE49-F238E27FC236}">
                  <a16:creationId xmlns:a16="http://schemas.microsoft.com/office/drawing/2014/main" id="{220323F2-F1C3-1E88-AC30-F12909583744}"/>
                </a:ext>
              </a:extLst>
            </p:cNvPr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750;p37">
              <a:extLst>
                <a:ext uri="{FF2B5EF4-FFF2-40B4-BE49-F238E27FC236}">
                  <a16:creationId xmlns:a16="http://schemas.microsoft.com/office/drawing/2014/main" id="{2B90D13F-38FA-956B-5580-BA3EBC8B75DA}"/>
                </a:ext>
              </a:extLst>
            </p:cNvPr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751;p37">
              <a:extLst>
                <a:ext uri="{FF2B5EF4-FFF2-40B4-BE49-F238E27FC236}">
                  <a16:creationId xmlns:a16="http://schemas.microsoft.com/office/drawing/2014/main" id="{2E9CFD76-C6B7-2BAC-CA32-85C8FFECB799}"/>
                </a:ext>
              </a:extLst>
            </p:cNvPr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752D77F8-1DBD-F43B-E16A-7551C5A13621}"/>
              </a:ext>
            </a:extLst>
          </p:cNvPr>
          <p:cNvSpPr txBox="1"/>
          <p:nvPr/>
        </p:nvSpPr>
        <p:spPr>
          <a:xfrm>
            <a:off x="239979" y="1579432"/>
            <a:ext cx="739967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 WalkIS i TalkIS je k dispozici i další funkcionalita:</a:t>
            </a:r>
          </a:p>
          <a:p>
            <a:pPr algn="just"/>
            <a:endParaRPr lang="cs-CZ" sz="1200" b="1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cs-CZ" sz="1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tabule</a:t>
            </a:r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naučných stezek jsou </a:t>
            </a:r>
            <a:r>
              <a:rPr lang="cs-CZ" sz="1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lokalizovatelné</a:t>
            </a:r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tedy </a:t>
            </a:r>
            <a:r>
              <a:rPr lang="cs-CZ" sz="1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uživatelé stahují pouze informace</a:t>
            </a:r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které se k danému místu nějakým způsobem vztahují.</a:t>
            </a:r>
          </a:p>
          <a:p>
            <a:pPr algn="just"/>
            <a:endParaRPr lang="cs-CZ" sz="12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Vyprávění mohou být nejen v češtině, ale také v angličtině, němčině a nebo polštině.</a:t>
            </a:r>
          </a:p>
          <a:p>
            <a:pPr algn="just"/>
            <a:endParaRPr lang="cs-CZ" sz="12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cs-C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Aplikaci WalkIS si můžete stáhnout pro IOS v </a:t>
            </a:r>
            <a:r>
              <a:rPr lang="cs-CZ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 Store</a:t>
            </a:r>
            <a:r>
              <a:rPr lang="cs-C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r>
              <a:rPr lang="cs-C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pro Android v </a:t>
            </a:r>
            <a:r>
              <a:rPr lang="cs-CZ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Google Play.</a:t>
            </a:r>
            <a:r>
              <a:rPr lang="cs-C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endParaRPr lang="cs-CZ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cs-C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Odkazy pro obě stahování najdete pomocí </a:t>
            </a:r>
            <a:r>
              <a:rPr lang="cs-CZ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QR kódu </a:t>
            </a:r>
          </a:p>
          <a:p>
            <a:pPr algn="just"/>
            <a:endParaRPr lang="cs-CZ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cs-C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nebo na webech </a:t>
            </a:r>
            <a:r>
              <a:rPr lang="cs-CZ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www.walkis.cz</a:t>
            </a:r>
            <a:r>
              <a:rPr lang="cs-C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cs-CZ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2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www.talkis.cz</a:t>
            </a:r>
            <a:r>
              <a:rPr lang="cs-CZ" sz="12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algn="just"/>
            <a:endParaRPr lang="cs-CZ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cs-C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nebo na </a:t>
            </a:r>
            <a:r>
              <a:rPr lang="cs-CZ" sz="12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www.naucne-stezky.online.</a:t>
            </a:r>
          </a:p>
          <a:p>
            <a:pPr algn="just"/>
            <a:endParaRPr lang="cs-CZ" sz="12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cs-CZ" dirty="0"/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A9997DF2-46D4-032B-BB48-1E5E7671ED6B}"/>
              </a:ext>
            </a:extLst>
          </p:cNvPr>
          <p:cNvGrpSpPr/>
          <p:nvPr/>
        </p:nvGrpSpPr>
        <p:grpSpPr>
          <a:xfrm>
            <a:off x="7624621" y="463708"/>
            <a:ext cx="1298980" cy="1439682"/>
            <a:chOff x="7719949" y="2138020"/>
            <a:chExt cx="1298980" cy="1439682"/>
          </a:xfrm>
        </p:grpSpPr>
        <p:pic>
          <p:nvPicPr>
            <p:cNvPr id="15" name="Obrázek 14" descr="Obsah obrázku Grafika, kruh, symbol, klipart&#10;&#10;Obsah generovaný pomocí AI může být nesprávný.">
              <a:extLst>
                <a:ext uri="{FF2B5EF4-FFF2-40B4-BE49-F238E27FC236}">
                  <a16:creationId xmlns:a16="http://schemas.microsoft.com/office/drawing/2014/main" id="{FD10D33A-EA8D-4FF6-0C22-188862E40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9949" y="2138020"/>
              <a:ext cx="1298980" cy="1439682"/>
            </a:xfrm>
            <a:prstGeom prst="rect">
              <a:avLst/>
            </a:prstGeom>
          </p:spPr>
        </p:pic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7B429099-4D37-6E8E-CE20-026A1C60C5C9}"/>
                </a:ext>
              </a:extLst>
            </p:cNvPr>
            <p:cNvSpPr/>
            <p:nvPr/>
          </p:nvSpPr>
          <p:spPr>
            <a:xfrm>
              <a:off x="7764992" y="3106732"/>
              <a:ext cx="1208894" cy="273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TalkIS</a:t>
              </a:r>
            </a:p>
          </p:txBody>
        </p:sp>
      </p:grpSp>
      <p:pic>
        <p:nvPicPr>
          <p:cNvPr id="22" name="Obrázek 21" descr="Obsah obrázku Grafika, kruh, Písmo, design&#10;&#10;Obsah generovaný pomocí AI může být nesprávný.">
            <a:extLst>
              <a:ext uri="{FF2B5EF4-FFF2-40B4-BE49-F238E27FC236}">
                <a16:creationId xmlns:a16="http://schemas.microsoft.com/office/drawing/2014/main" id="{85890B49-09E9-4AC3-3D90-312B9B6A31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78" y="214709"/>
            <a:ext cx="1299569" cy="1440887"/>
          </a:xfrm>
          <a:prstGeom prst="rect">
            <a:avLst/>
          </a:prstGeom>
        </p:spPr>
      </p:pic>
      <p:sp>
        <p:nvSpPr>
          <p:cNvPr id="24" name="Obdélník: se zakulacenými rohy 23">
            <a:extLst>
              <a:ext uri="{FF2B5EF4-FFF2-40B4-BE49-F238E27FC236}">
                <a16:creationId xmlns:a16="http://schemas.microsoft.com/office/drawing/2014/main" id="{F0E1309A-0B02-EC31-E3BD-EC11340D21FE}"/>
              </a:ext>
            </a:extLst>
          </p:cNvPr>
          <p:cNvSpPr/>
          <p:nvPr/>
        </p:nvSpPr>
        <p:spPr>
          <a:xfrm>
            <a:off x="5169820" y="2933220"/>
            <a:ext cx="3076331" cy="182927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/>
              <a:t>WalkIS</a:t>
            </a:r>
            <a:r>
              <a:rPr lang="cs-CZ" dirty="0"/>
              <a:t> a </a:t>
            </a:r>
            <a:r>
              <a:rPr lang="cs-CZ" b="1" dirty="0"/>
              <a:t>TalkIS</a:t>
            </a:r>
            <a:r>
              <a:rPr lang="cs-CZ" dirty="0"/>
              <a:t> se </a:t>
            </a:r>
            <a:r>
              <a:rPr lang="cs-CZ" sz="1200" dirty="0"/>
              <a:t>doplňují. </a:t>
            </a:r>
          </a:p>
          <a:p>
            <a:r>
              <a:rPr lang="cs-CZ" sz="1400" b="1" dirty="0"/>
              <a:t>WalkIS</a:t>
            </a:r>
            <a:r>
              <a:rPr lang="cs-CZ" sz="1200" dirty="0"/>
              <a:t> je on-line automatická průvodkyně, která vypráví v daném místě</a:t>
            </a:r>
          </a:p>
          <a:p>
            <a:r>
              <a:rPr lang="cs-CZ" sz="1400" b="1" dirty="0"/>
              <a:t>TalkIS</a:t>
            </a:r>
            <a:r>
              <a:rPr lang="cs-CZ" sz="1200" dirty="0"/>
              <a:t> je off-line webová verze pro plánování a také pro místa s horším signálem mobilního internetu a pro manuální řízení vyprávěných příběhů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4046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7A4A3-BB04-6373-8BEB-6EA6B28E3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8E7DF1-F14C-637F-37E3-C4BA8F81D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1001"/>
            <a:ext cx="6013813" cy="771750"/>
          </a:xfrm>
        </p:spPr>
        <p:txBody>
          <a:bodyPr>
            <a:normAutofit/>
          </a:bodyPr>
          <a:lstStyle/>
          <a:p>
            <a:r>
              <a:rPr lang="pl-PL" sz="1800" b="1" dirty="0"/>
              <a:t>Reference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142E27-C90F-A58A-A5A6-BEF68091E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3376-7BDC-4344-8612-6E595346C041}" type="slidenum">
              <a:rPr lang="en-GB" smtClean="0"/>
              <a:pPr/>
              <a:t>11</a:t>
            </a:fld>
            <a:endParaRPr lang="en-GB" dirty="0"/>
          </a:p>
        </p:txBody>
      </p:sp>
      <p:grpSp>
        <p:nvGrpSpPr>
          <p:cNvPr id="6" name="Google Shape;744;p37">
            <a:extLst>
              <a:ext uri="{FF2B5EF4-FFF2-40B4-BE49-F238E27FC236}">
                <a16:creationId xmlns:a16="http://schemas.microsoft.com/office/drawing/2014/main" id="{22B7BDB5-32B9-9306-6EC1-58D47927FC25}"/>
              </a:ext>
            </a:extLst>
          </p:cNvPr>
          <p:cNvGrpSpPr>
            <a:grpSpLocks noChangeAspect="1"/>
          </p:cNvGrpSpPr>
          <p:nvPr/>
        </p:nvGrpSpPr>
        <p:grpSpPr>
          <a:xfrm>
            <a:off x="177948" y="625498"/>
            <a:ext cx="318264" cy="282756"/>
            <a:chOff x="5292575" y="3681900"/>
            <a:chExt cx="420150" cy="373275"/>
          </a:xfrm>
        </p:grpSpPr>
        <p:sp>
          <p:nvSpPr>
            <p:cNvPr id="7" name="Google Shape;745;p37">
              <a:extLst>
                <a:ext uri="{FF2B5EF4-FFF2-40B4-BE49-F238E27FC236}">
                  <a16:creationId xmlns:a16="http://schemas.microsoft.com/office/drawing/2014/main" id="{44BEDCA8-8A18-670E-926B-E780658AEF66}"/>
                </a:ext>
              </a:extLst>
            </p:cNvPr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746;p37">
              <a:extLst>
                <a:ext uri="{FF2B5EF4-FFF2-40B4-BE49-F238E27FC236}">
                  <a16:creationId xmlns:a16="http://schemas.microsoft.com/office/drawing/2014/main" id="{AE0B394D-9FEF-B024-B9CA-F44EBC49B62D}"/>
                </a:ext>
              </a:extLst>
            </p:cNvPr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747;p37">
              <a:extLst>
                <a:ext uri="{FF2B5EF4-FFF2-40B4-BE49-F238E27FC236}">
                  <a16:creationId xmlns:a16="http://schemas.microsoft.com/office/drawing/2014/main" id="{C62A70F5-06F2-D1B9-8532-6598CCBBED3B}"/>
                </a:ext>
              </a:extLst>
            </p:cNvPr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748;p37">
              <a:extLst>
                <a:ext uri="{FF2B5EF4-FFF2-40B4-BE49-F238E27FC236}">
                  <a16:creationId xmlns:a16="http://schemas.microsoft.com/office/drawing/2014/main" id="{3ED8160B-0AE8-8053-321C-928380854AEA}"/>
                </a:ext>
              </a:extLst>
            </p:cNvPr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749;p37">
              <a:extLst>
                <a:ext uri="{FF2B5EF4-FFF2-40B4-BE49-F238E27FC236}">
                  <a16:creationId xmlns:a16="http://schemas.microsoft.com/office/drawing/2014/main" id="{F0DE8FD7-271B-75AA-9A6F-11F9EB8D50C7}"/>
                </a:ext>
              </a:extLst>
            </p:cNvPr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750;p37">
              <a:extLst>
                <a:ext uri="{FF2B5EF4-FFF2-40B4-BE49-F238E27FC236}">
                  <a16:creationId xmlns:a16="http://schemas.microsoft.com/office/drawing/2014/main" id="{C23B69E7-1D14-BAEC-8DC4-35B0631F63C6}"/>
                </a:ext>
              </a:extLst>
            </p:cNvPr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751;p37">
              <a:extLst>
                <a:ext uri="{FF2B5EF4-FFF2-40B4-BE49-F238E27FC236}">
                  <a16:creationId xmlns:a16="http://schemas.microsoft.com/office/drawing/2014/main" id="{D0A29CA9-0630-F4FA-C33B-ADA0B6BB99DF}"/>
                </a:ext>
              </a:extLst>
            </p:cNvPr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E5E2098E-1F63-36A0-7D86-F8673FE8093F}"/>
              </a:ext>
            </a:extLst>
          </p:cNvPr>
          <p:cNvSpPr txBox="1"/>
          <p:nvPr/>
        </p:nvSpPr>
        <p:spPr>
          <a:xfrm>
            <a:off x="285241" y="1448138"/>
            <a:ext cx="739967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Referenční projekty (některé pro WalkIS, některé pro WalkIS i TalkIS)</a:t>
            </a:r>
          </a:p>
          <a:p>
            <a:pPr algn="just"/>
            <a:endParaRPr lang="cs-CZ" sz="1200" b="1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Praha:			- NS Sochy na Karlově mostě (jih)</a:t>
            </a:r>
          </a:p>
          <a:p>
            <a:pPr algn="just"/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- NS Sochy na Karlově mostě (sever)</a:t>
            </a:r>
          </a:p>
          <a:p>
            <a:pPr algn="just"/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- NS Staré město</a:t>
            </a:r>
          </a:p>
          <a:p>
            <a:pPr algn="just"/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- NS Husitský Vítkov</a:t>
            </a:r>
          </a:p>
          <a:p>
            <a:pPr algn="just"/>
            <a:r>
              <a:rPr lang="cs-CZ" sz="1200" dirty="0"/>
              <a:t>			- NS Kampa</a:t>
            </a:r>
          </a:p>
          <a:p>
            <a:pPr algn="just"/>
            <a:r>
              <a:rPr lang="cs-CZ" sz="1200" dirty="0"/>
              <a:t>			- NS Vrtbovská zahrada</a:t>
            </a:r>
          </a:p>
          <a:p>
            <a:pPr algn="just"/>
            <a:r>
              <a:rPr lang="cs-CZ" sz="1200" dirty="0"/>
              <a:t>			- NS Botanická zahrada v Troji</a:t>
            </a:r>
          </a:p>
          <a:p>
            <a:pPr algn="just"/>
            <a:r>
              <a:rPr lang="cs-CZ" sz="1200" dirty="0"/>
              <a:t>			- NS Divadlo Letná</a:t>
            </a:r>
          </a:p>
          <a:p>
            <a:pPr algn="just"/>
            <a:r>
              <a:rPr lang="cs-CZ" sz="1200" dirty="0"/>
              <a:t>Pec pod Sněžkou:	- NS Z Lesní boudy na Sněžku</a:t>
            </a:r>
          </a:p>
          <a:p>
            <a:pPr algn="just"/>
            <a:r>
              <a:rPr lang="cs-CZ" sz="1200" dirty="0"/>
              <a:t>			- NS Z Lesní bouda do Janských lázní</a:t>
            </a:r>
          </a:p>
          <a:p>
            <a:pPr algn="just"/>
            <a:r>
              <a:rPr lang="cs-CZ" sz="1200" dirty="0"/>
              <a:t>			- NS Z Lesní boudy po Liščí cestě</a:t>
            </a:r>
          </a:p>
          <a:p>
            <a:pPr algn="just"/>
            <a:r>
              <a:rPr lang="cs-CZ" sz="1200" dirty="0"/>
              <a:t>			- NS Z Liščí cesty na Vilemíninu cestu</a:t>
            </a:r>
          </a:p>
          <a:p>
            <a:pPr algn="just"/>
            <a:r>
              <a:rPr lang="cs-CZ" sz="1200" dirty="0"/>
              <a:t>			- NS Z Liščí cesty na Slezskou cestu</a:t>
            </a:r>
          </a:p>
          <a:p>
            <a:pPr algn="just"/>
            <a:r>
              <a:rPr lang="cs-CZ" sz="1200" dirty="0"/>
              <a:t>			- NS Z Liščí cesta přes Kotel</a:t>
            </a:r>
          </a:p>
          <a:p>
            <a:pPr algn="just"/>
            <a:r>
              <a:rPr lang="cs-CZ" sz="1200" dirty="0"/>
              <a:t>			- NS Příběhy pro malé i velké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269A3A74-C66B-C8ED-9F85-ACAB3A310027}"/>
              </a:ext>
            </a:extLst>
          </p:cNvPr>
          <p:cNvGrpSpPr/>
          <p:nvPr/>
        </p:nvGrpSpPr>
        <p:grpSpPr>
          <a:xfrm>
            <a:off x="7624621" y="463708"/>
            <a:ext cx="1298980" cy="1439682"/>
            <a:chOff x="7719949" y="2138020"/>
            <a:chExt cx="1298980" cy="1439682"/>
          </a:xfrm>
        </p:grpSpPr>
        <p:pic>
          <p:nvPicPr>
            <p:cNvPr id="15" name="Obrázek 14" descr="Obsah obrázku Grafika, kruh, symbol, klipart&#10;&#10;Obsah generovaný pomocí AI může být nesprávný.">
              <a:extLst>
                <a:ext uri="{FF2B5EF4-FFF2-40B4-BE49-F238E27FC236}">
                  <a16:creationId xmlns:a16="http://schemas.microsoft.com/office/drawing/2014/main" id="{FD1FAEB5-C3C7-34B7-5D8D-FB2835F78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9949" y="2138020"/>
              <a:ext cx="1298980" cy="1439682"/>
            </a:xfrm>
            <a:prstGeom prst="rect">
              <a:avLst/>
            </a:prstGeom>
          </p:spPr>
        </p:pic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3E9507FA-3C87-BE69-DC97-3837A319C82E}"/>
                </a:ext>
              </a:extLst>
            </p:cNvPr>
            <p:cNvSpPr/>
            <p:nvPr/>
          </p:nvSpPr>
          <p:spPr>
            <a:xfrm>
              <a:off x="7764992" y="3106732"/>
              <a:ext cx="1208894" cy="273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TalkIS</a:t>
              </a:r>
            </a:p>
          </p:txBody>
        </p:sp>
      </p:grpSp>
      <p:pic>
        <p:nvPicPr>
          <p:cNvPr id="22" name="Obrázek 21" descr="Obsah obrázku Grafika, kruh, Písmo, design&#10;&#10;Obsah generovaný pomocí AI může být nesprávný.">
            <a:extLst>
              <a:ext uri="{FF2B5EF4-FFF2-40B4-BE49-F238E27FC236}">
                <a16:creationId xmlns:a16="http://schemas.microsoft.com/office/drawing/2014/main" id="{8D9B05E3-51AA-953C-0C02-F04861805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78" y="214709"/>
            <a:ext cx="1299569" cy="144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74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DEC34-7078-FC32-A3CF-C1DD54811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0676A1-20B3-6F17-994C-68B604AEB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1001"/>
            <a:ext cx="6013813" cy="771750"/>
          </a:xfrm>
        </p:spPr>
        <p:txBody>
          <a:bodyPr>
            <a:normAutofit/>
          </a:bodyPr>
          <a:lstStyle/>
          <a:p>
            <a:r>
              <a:rPr lang="pl-PL" sz="1800" b="1" dirty="0"/>
              <a:t>Reference - pokračování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63390B-D3D0-9444-79F7-EF53F2D4A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3376-7BDC-4344-8612-6E595346C041}" type="slidenum">
              <a:rPr lang="en-GB" smtClean="0"/>
              <a:pPr/>
              <a:t>12</a:t>
            </a:fld>
            <a:endParaRPr lang="en-GB" dirty="0"/>
          </a:p>
        </p:txBody>
      </p:sp>
      <p:grpSp>
        <p:nvGrpSpPr>
          <p:cNvPr id="6" name="Google Shape;744;p37">
            <a:extLst>
              <a:ext uri="{FF2B5EF4-FFF2-40B4-BE49-F238E27FC236}">
                <a16:creationId xmlns:a16="http://schemas.microsoft.com/office/drawing/2014/main" id="{F2461AC1-12A4-2644-C0DB-D345D32DEA85}"/>
              </a:ext>
            </a:extLst>
          </p:cNvPr>
          <p:cNvGrpSpPr>
            <a:grpSpLocks noChangeAspect="1"/>
          </p:cNvGrpSpPr>
          <p:nvPr/>
        </p:nvGrpSpPr>
        <p:grpSpPr>
          <a:xfrm>
            <a:off x="177948" y="625498"/>
            <a:ext cx="318264" cy="282756"/>
            <a:chOff x="5292575" y="3681900"/>
            <a:chExt cx="420150" cy="373275"/>
          </a:xfrm>
        </p:grpSpPr>
        <p:sp>
          <p:nvSpPr>
            <p:cNvPr id="7" name="Google Shape;745;p37">
              <a:extLst>
                <a:ext uri="{FF2B5EF4-FFF2-40B4-BE49-F238E27FC236}">
                  <a16:creationId xmlns:a16="http://schemas.microsoft.com/office/drawing/2014/main" id="{43BDDE34-0F19-1E00-D73B-DDEC9F52F86A}"/>
                </a:ext>
              </a:extLst>
            </p:cNvPr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746;p37">
              <a:extLst>
                <a:ext uri="{FF2B5EF4-FFF2-40B4-BE49-F238E27FC236}">
                  <a16:creationId xmlns:a16="http://schemas.microsoft.com/office/drawing/2014/main" id="{63F01C17-8C42-9998-016F-FAA3FD1073D1}"/>
                </a:ext>
              </a:extLst>
            </p:cNvPr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747;p37">
              <a:extLst>
                <a:ext uri="{FF2B5EF4-FFF2-40B4-BE49-F238E27FC236}">
                  <a16:creationId xmlns:a16="http://schemas.microsoft.com/office/drawing/2014/main" id="{C5A73355-9561-F3AA-D5AE-9FF2796AFEC3}"/>
                </a:ext>
              </a:extLst>
            </p:cNvPr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748;p37">
              <a:extLst>
                <a:ext uri="{FF2B5EF4-FFF2-40B4-BE49-F238E27FC236}">
                  <a16:creationId xmlns:a16="http://schemas.microsoft.com/office/drawing/2014/main" id="{6B7B674F-1D57-317D-F98E-B64C67415053}"/>
                </a:ext>
              </a:extLst>
            </p:cNvPr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749;p37">
              <a:extLst>
                <a:ext uri="{FF2B5EF4-FFF2-40B4-BE49-F238E27FC236}">
                  <a16:creationId xmlns:a16="http://schemas.microsoft.com/office/drawing/2014/main" id="{9FA84452-CFE3-2A52-E4F9-B09BCEFA9891}"/>
                </a:ext>
              </a:extLst>
            </p:cNvPr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750;p37">
              <a:extLst>
                <a:ext uri="{FF2B5EF4-FFF2-40B4-BE49-F238E27FC236}">
                  <a16:creationId xmlns:a16="http://schemas.microsoft.com/office/drawing/2014/main" id="{D21DA8AE-C48D-3CB1-487F-37CBCA5505C2}"/>
                </a:ext>
              </a:extLst>
            </p:cNvPr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751;p37">
              <a:extLst>
                <a:ext uri="{FF2B5EF4-FFF2-40B4-BE49-F238E27FC236}">
                  <a16:creationId xmlns:a16="http://schemas.microsoft.com/office/drawing/2014/main" id="{56A8CF13-0AA4-B0A6-6178-2514A1A929CC}"/>
                </a:ext>
              </a:extLst>
            </p:cNvPr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AA80028E-0919-1657-425C-7FA35AFC35B8}"/>
              </a:ext>
            </a:extLst>
          </p:cNvPr>
          <p:cNvSpPr txBox="1"/>
          <p:nvPr/>
        </p:nvSpPr>
        <p:spPr>
          <a:xfrm>
            <a:off x="285241" y="1448138"/>
            <a:ext cx="739967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Referenční projekty (některé pro WalkIS, některé pro WalkIS i TalkIS)</a:t>
            </a:r>
          </a:p>
          <a:p>
            <a:pPr algn="just"/>
            <a:endParaRPr lang="cs-CZ" sz="1200" b="1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Landek park, Ostrava:	- NS Příběhy uhlí</a:t>
            </a:r>
          </a:p>
          <a:p>
            <a:pPr algn="just"/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- NS Příběhy energií</a:t>
            </a:r>
          </a:p>
          <a:p>
            <a:pPr algn="just"/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- NS Příběhy vodíku</a:t>
            </a:r>
          </a:p>
          <a:p>
            <a:pPr algn="just"/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- NS Pohádky, pověsti a příběhy pro děti</a:t>
            </a:r>
          </a:p>
          <a:p>
            <a:pPr algn="just"/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- NS Příběhy života, krajiny a klimatu</a:t>
            </a:r>
          </a:p>
          <a:p>
            <a:pPr algn="just"/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- NS Příběhy z druhé strany</a:t>
            </a:r>
          </a:p>
          <a:p>
            <a:pPr algn="just"/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Hluboká nad Vltavou:	- NS Zámeckým parkem zámku Hluboká nad Vltavou</a:t>
            </a:r>
          </a:p>
          <a:p>
            <a:pPr algn="just"/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Karlovy Vary:			- NS Prameny Karlových Varů</a:t>
            </a:r>
          </a:p>
          <a:p>
            <a:pPr algn="just"/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Olomouc:			- NS Procházka po Svatém kopečku u Olomouce</a:t>
            </a:r>
          </a:p>
          <a:p>
            <a:pPr algn="just"/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- NS Indický princ – divadlo s chodícím hledištěm v Čechových sadech</a:t>
            </a:r>
          </a:p>
          <a:p>
            <a:pPr algn="just"/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Příbram: 			- NS Svatá hora Příbram</a:t>
            </a:r>
          </a:p>
          <a:p>
            <a:pPr algn="just"/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Dobříkov:			- NS Dobříkov I</a:t>
            </a:r>
          </a:p>
          <a:p>
            <a:pPr algn="just"/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- NS Dobříkov II</a:t>
            </a:r>
          </a:p>
          <a:p>
            <a:pPr algn="just"/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Malé Karpaty:		- NS Ze Zochovy chaty na Červený kameň</a:t>
            </a:r>
          </a:p>
          <a:p>
            <a:pPr algn="just"/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- NS Okruh kolem Zochovy chaty</a:t>
            </a:r>
          </a:p>
          <a:p>
            <a:pPr algn="just"/>
            <a:endParaRPr lang="cs-CZ" sz="12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cs-CZ" sz="12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5CD60D3B-B0DE-E3FB-96FF-E8B72F289985}"/>
              </a:ext>
            </a:extLst>
          </p:cNvPr>
          <p:cNvGrpSpPr/>
          <p:nvPr/>
        </p:nvGrpSpPr>
        <p:grpSpPr>
          <a:xfrm>
            <a:off x="7624621" y="463708"/>
            <a:ext cx="1298980" cy="1439682"/>
            <a:chOff x="7719949" y="2138020"/>
            <a:chExt cx="1298980" cy="1439682"/>
          </a:xfrm>
        </p:grpSpPr>
        <p:pic>
          <p:nvPicPr>
            <p:cNvPr id="15" name="Obrázek 14" descr="Obsah obrázku Grafika, kruh, symbol, klipart&#10;&#10;Obsah generovaný pomocí AI může být nesprávný.">
              <a:extLst>
                <a:ext uri="{FF2B5EF4-FFF2-40B4-BE49-F238E27FC236}">
                  <a16:creationId xmlns:a16="http://schemas.microsoft.com/office/drawing/2014/main" id="{7927460E-B25F-78F0-53D1-58CCEA734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9949" y="2138020"/>
              <a:ext cx="1298980" cy="1439682"/>
            </a:xfrm>
            <a:prstGeom prst="rect">
              <a:avLst/>
            </a:prstGeom>
          </p:spPr>
        </p:pic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C5BA49AF-4C30-E587-B914-35F878866E0D}"/>
                </a:ext>
              </a:extLst>
            </p:cNvPr>
            <p:cNvSpPr/>
            <p:nvPr/>
          </p:nvSpPr>
          <p:spPr>
            <a:xfrm>
              <a:off x="7764992" y="3106732"/>
              <a:ext cx="1208894" cy="273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TalkIS</a:t>
              </a:r>
            </a:p>
          </p:txBody>
        </p:sp>
      </p:grpSp>
      <p:pic>
        <p:nvPicPr>
          <p:cNvPr id="22" name="Obrázek 21" descr="Obsah obrázku Grafika, kruh, Písmo, design&#10;&#10;Obsah generovaný pomocí AI může být nesprávný.">
            <a:extLst>
              <a:ext uri="{FF2B5EF4-FFF2-40B4-BE49-F238E27FC236}">
                <a16:creationId xmlns:a16="http://schemas.microsoft.com/office/drawing/2014/main" id="{84D00ED3-5D93-709C-AF56-62379EF22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78" y="214709"/>
            <a:ext cx="1299569" cy="144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5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D399A-22ED-0F37-5B5D-6C667F4F6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BD781-DF7C-6525-9524-87CF81D2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3376-7BDC-4344-8612-6E595346C041}" type="slidenum">
              <a:rPr lang="en-GB" smtClean="0"/>
              <a:pPr/>
              <a:t>13</a:t>
            </a:fld>
            <a:endParaRPr lang="en-GB" dirty="0"/>
          </a:p>
        </p:txBody>
      </p:sp>
      <p:grpSp>
        <p:nvGrpSpPr>
          <p:cNvPr id="6" name="Google Shape;744;p37">
            <a:extLst>
              <a:ext uri="{FF2B5EF4-FFF2-40B4-BE49-F238E27FC236}">
                <a16:creationId xmlns:a16="http://schemas.microsoft.com/office/drawing/2014/main" id="{00FC97A9-2937-C053-49D3-12344BCBBCD8}"/>
              </a:ext>
            </a:extLst>
          </p:cNvPr>
          <p:cNvGrpSpPr>
            <a:grpSpLocks noChangeAspect="1"/>
          </p:cNvGrpSpPr>
          <p:nvPr/>
        </p:nvGrpSpPr>
        <p:grpSpPr>
          <a:xfrm>
            <a:off x="177948" y="625498"/>
            <a:ext cx="318264" cy="282756"/>
            <a:chOff x="5292575" y="3681900"/>
            <a:chExt cx="420150" cy="373275"/>
          </a:xfrm>
        </p:grpSpPr>
        <p:sp>
          <p:nvSpPr>
            <p:cNvPr id="7" name="Google Shape;745;p37">
              <a:extLst>
                <a:ext uri="{FF2B5EF4-FFF2-40B4-BE49-F238E27FC236}">
                  <a16:creationId xmlns:a16="http://schemas.microsoft.com/office/drawing/2014/main" id="{59961442-F1EE-E7C1-5B30-4FA471CCE5A6}"/>
                </a:ext>
              </a:extLst>
            </p:cNvPr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746;p37">
              <a:extLst>
                <a:ext uri="{FF2B5EF4-FFF2-40B4-BE49-F238E27FC236}">
                  <a16:creationId xmlns:a16="http://schemas.microsoft.com/office/drawing/2014/main" id="{50192576-4D9C-A992-ED05-5C7DB0C35EA6}"/>
                </a:ext>
              </a:extLst>
            </p:cNvPr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747;p37">
              <a:extLst>
                <a:ext uri="{FF2B5EF4-FFF2-40B4-BE49-F238E27FC236}">
                  <a16:creationId xmlns:a16="http://schemas.microsoft.com/office/drawing/2014/main" id="{F6525B67-43DE-5781-258D-2EFEEA53C6F6}"/>
                </a:ext>
              </a:extLst>
            </p:cNvPr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748;p37">
              <a:extLst>
                <a:ext uri="{FF2B5EF4-FFF2-40B4-BE49-F238E27FC236}">
                  <a16:creationId xmlns:a16="http://schemas.microsoft.com/office/drawing/2014/main" id="{B8CFA55B-33E1-BA8D-AE6E-F7B42EB72345}"/>
                </a:ext>
              </a:extLst>
            </p:cNvPr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749;p37">
              <a:extLst>
                <a:ext uri="{FF2B5EF4-FFF2-40B4-BE49-F238E27FC236}">
                  <a16:creationId xmlns:a16="http://schemas.microsoft.com/office/drawing/2014/main" id="{B65E3DF7-3B63-5ADC-4E98-B6366F7BBC03}"/>
                </a:ext>
              </a:extLst>
            </p:cNvPr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750;p37">
              <a:extLst>
                <a:ext uri="{FF2B5EF4-FFF2-40B4-BE49-F238E27FC236}">
                  <a16:creationId xmlns:a16="http://schemas.microsoft.com/office/drawing/2014/main" id="{2EA884B7-69FF-9993-747C-6E3F9856DBEE}"/>
                </a:ext>
              </a:extLst>
            </p:cNvPr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751;p37">
              <a:extLst>
                <a:ext uri="{FF2B5EF4-FFF2-40B4-BE49-F238E27FC236}">
                  <a16:creationId xmlns:a16="http://schemas.microsoft.com/office/drawing/2014/main" id="{C2B317E0-C9E3-D562-45AD-77B08B880978}"/>
                </a:ext>
              </a:extLst>
            </p:cNvPr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6BA767F-DD77-52CB-F1E8-9BB31DB5AA17}"/>
              </a:ext>
            </a:extLst>
          </p:cNvPr>
          <p:cNvSpPr txBox="1"/>
          <p:nvPr/>
        </p:nvSpPr>
        <p:spPr>
          <a:xfrm>
            <a:off x="177947" y="1640375"/>
            <a:ext cx="7099415" cy="2797648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cs-CZ" sz="36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Děkuji Vám za pozornost</a:t>
            </a:r>
            <a:endParaRPr lang="cs-CZ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087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98EB4-9A5B-B1A9-5E7F-10448A9D0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30996C-9E9F-9236-D441-3FD0EBB21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3376-7BDC-4344-8612-6E595346C041}" type="slidenum">
              <a:rPr lang="en-GB" smtClean="0"/>
              <a:pPr/>
              <a:t>14</a:t>
            </a:fld>
            <a:endParaRPr lang="en-GB" dirty="0"/>
          </a:p>
        </p:txBody>
      </p:sp>
      <p:grpSp>
        <p:nvGrpSpPr>
          <p:cNvPr id="6" name="Google Shape;744;p37">
            <a:extLst>
              <a:ext uri="{FF2B5EF4-FFF2-40B4-BE49-F238E27FC236}">
                <a16:creationId xmlns:a16="http://schemas.microsoft.com/office/drawing/2014/main" id="{17B9CB9C-FA9D-97CC-7F70-9F2297941B13}"/>
              </a:ext>
            </a:extLst>
          </p:cNvPr>
          <p:cNvGrpSpPr>
            <a:grpSpLocks noChangeAspect="1"/>
          </p:cNvGrpSpPr>
          <p:nvPr/>
        </p:nvGrpSpPr>
        <p:grpSpPr>
          <a:xfrm>
            <a:off x="177948" y="625498"/>
            <a:ext cx="318264" cy="282756"/>
            <a:chOff x="5292575" y="3681900"/>
            <a:chExt cx="420150" cy="373275"/>
          </a:xfrm>
        </p:grpSpPr>
        <p:sp>
          <p:nvSpPr>
            <p:cNvPr id="7" name="Google Shape;745;p37">
              <a:extLst>
                <a:ext uri="{FF2B5EF4-FFF2-40B4-BE49-F238E27FC236}">
                  <a16:creationId xmlns:a16="http://schemas.microsoft.com/office/drawing/2014/main" id="{2BF6CF5C-D5AB-CCF2-485F-2317D9470E7E}"/>
                </a:ext>
              </a:extLst>
            </p:cNvPr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746;p37">
              <a:extLst>
                <a:ext uri="{FF2B5EF4-FFF2-40B4-BE49-F238E27FC236}">
                  <a16:creationId xmlns:a16="http://schemas.microsoft.com/office/drawing/2014/main" id="{8CF9AB87-D79D-CAFA-37AB-1B34778BC572}"/>
                </a:ext>
              </a:extLst>
            </p:cNvPr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747;p37">
              <a:extLst>
                <a:ext uri="{FF2B5EF4-FFF2-40B4-BE49-F238E27FC236}">
                  <a16:creationId xmlns:a16="http://schemas.microsoft.com/office/drawing/2014/main" id="{C41E5057-389C-72F8-0427-5E5C336D79B7}"/>
                </a:ext>
              </a:extLst>
            </p:cNvPr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748;p37">
              <a:extLst>
                <a:ext uri="{FF2B5EF4-FFF2-40B4-BE49-F238E27FC236}">
                  <a16:creationId xmlns:a16="http://schemas.microsoft.com/office/drawing/2014/main" id="{2689D9B9-6D9C-8D2B-F504-08C60254FDDA}"/>
                </a:ext>
              </a:extLst>
            </p:cNvPr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749;p37">
              <a:extLst>
                <a:ext uri="{FF2B5EF4-FFF2-40B4-BE49-F238E27FC236}">
                  <a16:creationId xmlns:a16="http://schemas.microsoft.com/office/drawing/2014/main" id="{A337FC17-B359-88D8-FEDA-60817873FEF1}"/>
                </a:ext>
              </a:extLst>
            </p:cNvPr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750;p37">
              <a:extLst>
                <a:ext uri="{FF2B5EF4-FFF2-40B4-BE49-F238E27FC236}">
                  <a16:creationId xmlns:a16="http://schemas.microsoft.com/office/drawing/2014/main" id="{F023994D-7F8B-AB64-8165-A903532CD82B}"/>
                </a:ext>
              </a:extLst>
            </p:cNvPr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751;p37">
              <a:extLst>
                <a:ext uri="{FF2B5EF4-FFF2-40B4-BE49-F238E27FC236}">
                  <a16:creationId xmlns:a16="http://schemas.microsoft.com/office/drawing/2014/main" id="{CD6B72E0-1F82-73C1-9903-631679F4F47C}"/>
                </a:ext>
              </a:extLst>
            </p:cNvPr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" name="TextovéPole 2">
            <a:extLst>
              <a:ext uri="{FF2B5EF4-FFF2-40B4-BE49-F238E27FC236}">
                <a16:creationId xmlns:a16="http://schemas.microsoft.com/office/drawing/2014/main" id="{7CC9C30D-DD1C-1953-BB81-475004E3678C}"/>
              </a:ext>
            </a:extLst>
          </p:cNvPr>
          <p:cNvSpPr txBox="1"/>
          <p:nvPr/>
        </p:nvSpPr>
        <p:spPr>
          <a:xfrm>
            <a:off x="790302" y="555171"/>
            <a:ext cx="33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Lokalizace dotací pro kraje</a:t>
            </a:r>
          </a:p>
        </p:txBody>
      </p:sp>
      <p:graphicFrame>
        <p:nvGraphicFramePr>
          <p:cNvPr id="15" name="Objekt 14">
            <a:extLst>
              <a:ext uri="{FF2B5EF4-FFF2-40B4-BE49-F238E27FC236}">
                <a16:creationId xmlns:a16="http://schemas.microsoft.com/office/drawing/2014/main" id="{D4C938C7-3918-2C87-A2A0-10F54B35AF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221000"/>
              </p:ext>
            </p:extLst>
          </p:nvPr>
        </p:nvGraphicFramePr>
        <p:xfrm>
          <a:off x="594360" y="168959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2" imgW="914400" imgH="771525" progId="Word.Document.12">
                  <p:embed/>
                </p:oleObj>
              </mc:Choice>
              <mc:Fallback>
                <p:oleObj name="Document" showAsIcon="1" r:id="rId2" imgW="914400" imgH="771525" progId="Word.Document.12">
                  <p:embed/>
                  <p:pic>
                    <p:nvPicPr>
                      <p:cNvPr id="15" name="Objekt 14">
                        <a:extLst>
                          <a:ext uri="{FF2B5EF4-FFF2-40B4-BE49-F238E27FC236}">
                            <a16:creationId xmlns:a16="http://schemas.microsoft.com/office/drawing/2014/main" id="{D4C938C7-3918-2C87-A2A0-10F54B35AF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4360" y="168959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>
            <a:extLst>
              <a:ext uri="{FF2B5EF4-FFF2-40B4-BE49-F238E27FC236}">
                <a16:creationId xmlns:a16="http://schemas.microsoft.com/office/drawing/2014/main" id="{C7863D8C-CF64-DC5C-3BD3-4C03D0EA87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052931"/>
              </p:ext>
            </p:extLst>
          </p:nvPr>
        </p:nvGraphicFramePr>
        <p:xfrm>
          <a:off x="1770017" y="168959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4" imgW="914400" imgH="771525" progId="Word.Document.12">
                  <p:embed/>
                </p:oleObj>
              </mc:Choice>
              <mc:Fallback>
                <p:oleObj name="Document" showAsIcon="1" r:id="rId4" imgW="914400" imgH="771525" progId="Word.Document.12">
                  <p:embed/>
                  <p:pic>
                    <p:nvPicPr>
                      <p:cNvPr id="16" name="Objekt 15">
                        <a:extLst>
                          <a:ext uri="{FF2B5EF4-FFF2-40B4-BE49-F238E27FC236}">
                            <a16:creationId xmlns:a16="http://schemas.microsoft.com/office/drawing/2014/main" id="{C7863D8C-CF64-DC5C-3BD3-4C03D0EA87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70017" y="168959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>
            <a:extLst>
              <a:ext uri="{FF2B5EF4-FFF2-40B4-BE49-F238E27FC236}">
                <a16:creationId xmlns:a16="http://schemas.microsoft.com/office/drawing/2014/main" id="{2DD4D4BA-F037-A1E6-1328-3599FBAEF1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054166"/>
              </p:ext>
            </p:extLst>
          </p:nvPr>
        </p:nvGraphicFramePr>
        <p:xfrm>
          <a:off x="2945674" y="168959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6" imgW="914400" imgH="771525" progId="Word.Document.12">
                  <p:embed/>
                </p:oleObj>
              </mc:Choice>
              <mc:Fallback>
                <p:oleObj name="Document" showAsIcon="1" r:id="rId6" imgW="914400" imgH="771525" progId="Word.Document.12">
                  <p:embed/>
                  <p:pic>
                    <p:nvPicPr>
                      <p:cNvPr id="17" name="Objekt 16">
                        <a:extLst>
                          <a:ext uri="{FF2B5EF4-FFF2-40B4-BE49-F238E27FC236}">
                            <a16:creationId xmlns:a16="http://schemas.microsoft.com/office/drawing/2014/main" id="{2DD4D4BA-F037-A1E6-1328-3599FBAEF1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45674" y="168959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 17">
            <a:extLst>
              <a:ext uri="{FF2B5EF4-FFF2-40B4-BE49-F238E27FC236}">
                <a16:creationId xmlns:a16="http://schemas.microsoft.com/office/drawing/2014/main" id="{163337AB-23E4-7A0E-8A61-F82B1590CF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194435"/>
              </p:ext>
            </p:extLst>
          </p:nvPr>
        </p:nvGraphicFramePr>
        <p:xfrm>
          <a:off x="4121331" y="168959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8" imgW="914400" imgH="771525" progId="Word.Document.12">
                  <p:embed/>
                </p:oleObj>
              </mc:Choice>
              <mc:Fallback>
                <p:oleObj name="Document" showAsIcon="1" r:id="rId8" imgW="914400" imgH="771525" progId="Word.Document.12">
                  <p:embed/>
                  <p:pic>
                    <p:nvPicPr>
                      <p:cNvPr id="18" name="Objekt 17">
                        <a:extLst>
                          <a:ext uri="{FF2B5EF4-FFF2-40B4-BE49-F238E27FC236}">
                            <a16:creationId xmlns:a16="http://schemas.microsoft.com/office/drawing/2014/main" id="{163337AB-23E4-7A0E-8A61-F82B1590CF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21331" y="168959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kt 18">
            <a:extLst>
              <a:ext uri="{FF2B5EF4-FFF2-40B4-BE49-F238E27FC236}">
                <a16:creationId xmlns:a16="http://schemas.microsoft.com/office/drawing/2014/main" id="{A4474B45-569F-4C01-EF17-561A871E9D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693919"/>
              </p:ext>
            </p:extLst>
          </p:nvPr>
        </p:nvGraphicFramePr>
        <p:xfrm>
          <a:off x="5296988" y="168959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10" imgW="914400" imgH="771525" progId="Word.Document.12">
                  <p:embed/>
                </p:oleObj>
              </mc:Choice>
              <mc:Fallback>
                <p:oleObj name="Document" showAsIcon="1" r:id="rId10" imgW="914400" imgH="771525" progId="Word.Document.12">
                  <p:embed/>
                  <p:pic>
                    <p:nvPicPr>
                      <p:cNvPr id="19" name="Objekt 18">
                        <a:extLst>
                          <a:ext uri="{FF2B5EF4-FFF2-40B4-BE49-F238E27FC236}">
                            <a16:creationId xmlns:a16="http://schemas.microsoft.com/office/drawing/2014/main" id="{A4474B45-569F-4C01-EF17-561A871E9D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96988" y="168959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kt 20">
            <a:extLst>
              <a:ext uri="{FF2B5EF4-FFF2-40B4-BE49-F238E27FC236}">
                <a16:creationId xmlns:a16="http://schemas.microsoft.com/office/drawing/2014/main" id="{2FF614DB-6094-669B-D6E1-8B65E2FC6A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215348"/>
              </p:ext>
            </p:extLst>
          </p:nvPr>
        </p:nvGraphicFramePr>
        <p:xfrm>
          <a:off x="6472645" y="168959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12" imgW="914400" imgH="771525" progId="Word.Document.12">
                  <p:embed/>
                </p:oleObj>
              </mc:Choice>
              <mc:Fallback>
                <p:oleObj name="Document" showAsIcon="1" r:id="rId12" imgW="914400" imgH="771525" progId="Word.Document.12">
                  <p:embed/>
                  <p:pic>
                    <p:nvPicPr>
                      <p:cNvPr id="21" name="Objekt 20">
                        <a:extLst>
                          <a:ext uri="{FF2B5EF4-FFF2-40B4-BE49-F238E27FC236}">
                            <a16:creationId xmlns:a16="http://schemas.microsoft.com/office/drawing/2014/main" id="{2FF614DB-6094-669B-D6E1-8B65E2FC6A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472645" y="168959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kt 21">
            <a:extLst>
              <a:ext uri="{FF2B5EF4-FFF2-40B4-BE49-F238E27FC236}">
                <a16:creationId xmlns:a16="http://schemas.microsoft.com/office/drawing/2014/main" id="{F24D57EB-FF1D-5C91-9003-91D0130BC0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884392"/>
              </p:ext>
            </p:extLst>
          </p:nvPr>
        </p:nvGraphicFramePr>
        <p:xfrm>
          <a:off x="594360" y="262359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14" imgW="914400" imgH="771525" progId="Word.Document.12">
                  <p:embed/>
                </p:oleObj>
              </mc:Choice>
              <mc:Fallback>
                <p:oleObj name="Document" showAsIcon="1" r:id="rId14" imgW="914400" imgH="771525" progId="Word.Document.12">
                  <p:embed/>
                  <p:pic>
                    <p:nvPicPr>
                      <p:cNvPr id="22" name="Objekt 21">
                        <a:extLst>
                          <a:ext uri="{FF2B5EF4-FFF2-40B4-BE49-F238E27FC236}">
                            <a16:creationId xmlns:a16="http://schemas.microsoft.com/office/drawing/2014/main" id="{F24D57EB-FF1D-5C91-9003-91D0130BC0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94360" y="262359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kt 22">
            <a:extLst>
              <a:ext uri="{FF2B5EF4-FFF2-40B4-BE49-F238E27FC236}">
                <a16:creationId xmlns:a16="http://schemas.microsoft.com/office/drawing/2014/main" id="{682699D1-FD51-62D2-6071-3A1D2153B2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955705"/>
              </p:ext>
            </p:extLst>
          </p:nvPr>
        </p:nvGraphicFramePr>
        <p:xfrm>
          <a:off x="1770017" y="262359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16" imgW="914400" imgH="771525" progId="Word.Document.12">
                  <p:embed/>
                </p:oleObj>
              </mc:Choice>
              <mc:Fallback>
                <p:oleObj name="Document" showAsIcon="1" r:id="rId16" imgW="914400" imgH="771525" progId="Word.Document.12">
                  <p:embed/>
                  <p:pic>
                    <p:nvPicPr>
                      <p:cNvPr id="23" name="Objekt 22">
                        <a:extLst>
                          <a:ext uri="{FF2B5EF4-FFF2-40B4-BE49-F238E27FC236}">
                            <a16:creationId xmlns:a16="http://schemas.microsoft.com/office/drawing/2014/main" id="{682699D1-FD51-62D2-6071-3A1D2153B2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770017" y="262359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kt 23">
            <a:extLst>
              <a:ext uri="{FF2B5EF4-FFF2-40B4-BE49-F238E27FC236}">
                <a16:creationId xmlns:a16="http://schemas.microsoft.com/office/drawing/2014/main" id="{2A51BBAC-8DC9-1E86-A244-EB92E72DC9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182139"/>
              </p:ext>
            </p:extLst>
          </p:nvPr>
        </p:nvGraphicFramePr>
        <p:xfrm>
          <a:off x="2945674" y="262359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18" imgW="914400" imgH="771525" progId="Word.Document.12">
                  <p:embed/>
                </p:oleObj>
              </mc:Choice>
              <mc:Fallback>
                <p:oleObj name="Document" showAsIcon="1" r:id="rId18" imgW="914400" imgH="771525" progId="Word.Document.12">
                  <p:embed/>
                  <p:pic>
                    <p:nvPicPr>
                      <p:cNvPr id="24" name="Objekt 23">
                        <a:extLst>
                          <a:ext uri="{FF2B5EF4-FFF2-40B4-BE49-F238E27FC236}">
                            <a16:creationId xmlns:a16="http://schemas.microsoft.com/office/drawing/2014/main" id="{2A51BBAC-8DC9-1E86-A244-EB92E72DC9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945674" y="262359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kt 24">
            <a:extLst>
              <a:ext uri="{FF2B5EF4-FFF2-40B4-BE49-F238E27FC236}">
                <a16:creationId xmlns:a16="http://schemas.microsoft.com/office/drawing/2014/main" id="{7273C0D1-9620-A5A4-6148-7790EA7773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066576"/>
              </p:ext>
            </p:extLst>
          </p:nvPr>
        </p:nvGraphicFramePr>
        <p:xfrm>
          <a:off x="4121331" y="262359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20" imgW="914400" imgH="771525" progId="Word.Document.12">
                  <p:embed/>
                </p:oleObj>
              </mc:Choice>
              <mc:Fallback>
                <p:oleObj name="Document" showAsIcon="1" r:id="rId20" imgW="914400" imgH="771525" progId="Word.Document.12">
                  <p:embed/>
                  <p:pic>
                    <p:nvPicPr>
                      <p:cNvPr id="25" name="Objekt 24">
                        <a:extLst>
                          <a:ext uri="{FF2B5EF4-FFF2-40B4-BE49-F238E27FC236}">
                            <a16:creationId xmlns:a16="http://schemas.microsoft.com/office/drawing/2014/main" id="{7273C0D1-9620-A5A4-6148-7790EA7773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121331" y="262359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kt 25">
            <a:extLst>
              <a:ext uri="{FF2B5EF4-FFF2-40B4-BE49-F238E27FC236}">
                <a16:creationId xmlns:a16="http://schemas.microsoft.com/office/drawing/2014/main" id="{ECAE9EB6-2F69-D985-C0FF-731CDFDA0B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542119"/>
              </p:ext>
            </p:extLst>
          </p:nvPr>
        </p:nvGraphicFramePr>
        <p:xfrm>
          <a:off x="5296988" y="262359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22" imgW="914400" imgH="771525" progId="Word.Document.12">
                  <p:embed/>
                </p:oleObj>
              </mc:Choice>
              <mc:Fallback>
                <p:oleObj name="Document" showAsIcon="1" r:id="rId22" imgW="914400" imgH="771525" progId="Word.Document.12">
                  <p:embed/>
                  <p:pic>
                    <p:nvPicPr>
                      <p:cNvPr id="26" name="Objekt 25">
                        <a:extLst>
                          <a:ext uri="{FF2B5EF4-FFF2-40B4-BE49-F238E27FC236}">
                            <a16:creationId xmlns:a16="http://schemas.microsoft.com/office/drawing/2014/main" id="{ECAE9EB6-2F69-D985-C0FF-731CDFDA0B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296988" y="262359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kt 26">
            <a:extLst>
              <a:ext uri="{FF2B5EF4-FFF2-40B4-BE49-F238E27FC236}">
                <a16:creationId xmlns:a16="http://schemas.microsoft.com/office/drawing/2014/main" id="{335C040A-B708-B3EE-761C-DC06E1B44B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499643"/>
              </p:ext>
            </p:extLst>
          </p:nvPr>
        </p:nvGraphicFramePr>
        <p:xfrm>
          <a:off x="6472645" y="262359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24" imgW="914400" imgH="771525" progId="Word.Document.12">
                  <p:embed/>
                </p:oleObj>
              </mc:Choice>
              <mc:Fallback>
                <p:oleObj name="Document" showAsIcon="1" r:id="rId24" imgW="914400" imgH="771525" progId="Word.Document.12">
                  <p:embed/>
                  <p:pic>
                    <p:nvPicPr>
                      <p:cNvPr id="27" name="Objekt 26">
                        <a:extLst>
                          <a:ext uri="{FF2B5EF4-FFF2-40B4-BE49-F238E27FC236}">
                            <a16:creationId xmlns:a16="http://schemas.microsoft.com/office/drawing/2014/main" id="{335C040A-B708-B3EE-761C-DC06E1B44B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472645" y="262359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kt 27">
            <a:extLst>
              <a:ext uri="{FF2B5EF4-FFF2-40B4-BE49-F238E27FC236}">
                <a16:creationId xmlns:a16="http://schemas.microsoft.com/office/drawing/2014/main" id="{520EA87A-DBA5-8EFF-0BC1-E9668C9D72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997060"/>
              </p:ext>
            </p:extLst>
          </p:nvPr>
        </p:nvGraphicFramePr>
        <p:xfrm>
          <a:off x="594360" y="362943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26" imgW="914400" imgH="771525" progId="Word.Document.12">
                  <p:embed/>
                </p:oleObj>
              </mc:Choice>
              <mc:Fallback>
                <p:oleObj name="Document" showAsIcon="1" r:id="rId26" imgW="914400" imgH="771525" progId="Word.Document.12">
                  <p:embed/>
                  <p:pic>
                    <p:nvPicPr>
                      <p:cNvPr id="28" name="Objekt 27">
                        <a:extLst>
                          <a:ext uri="{FF2B5EF4-FFF2-40B4-BE49-F238E27FC236}">
                            <a16:creationId xmlns:a16="http://schemas.microsoft.com/office/drawing/2014/main" id="{520EA87A-DBA5-8EFF-0BC1-E9668C9D72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94360" y="362943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kt 28">
            <a:extLst>
              <a:ext uri="{FF2B5EF4-FFF2-40B4-BE49-F238E27FC236}">
                <a16:creationId xmlns:a16="http://schemas.microsoft.com/office/drawing/2014/main" id="{C170B7A9-62C3-5C0F-A3EC-9D4E0CE353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673684"/>
              </p:ext>
            </p:extLst>
          </p:nvPr>
        </p:nvGraphicFramePr>
        <p:xfrm>
          <a:off x="1770017" y="362943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28" imgW="914400" imgH="771525" progId="Word.Document.12">
                  <p:embed/>
                </p:oleObj>
              </mc:Choice>
              <mc:Fallback>
                <p:oleObj name="Document" showAsIcon="1" r:id="rId28" imgW="914400" imgH="771525" progId="Word.Document.12">
                  <p:embed/>
                  <p:pic>
                    <p:nvPicPr>
                      <p:cNvPr id="29" name="Objekt 28">
                        <a:extLst>
                          <a:ext uri="{FF2B5EF4-FFF2-40B4-BE49-F238E27FC236}">
                            <a16:creationId xmlns:a16="http://schemas.microsoft.com/office/drawing/2014/main" id="{C170B7A9-62C3-5C0F-A3EC-9D4E0CE353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770017" y="362943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kt 29">
            <a:extLst>
              <a:ext uri="{FF2B5EF4-FFF2-40B4-BE49-F238E27FC236}">
                <a16:creationId xmlns:a16="http://schemas.microsoft.com/office/drawing/2014/main" id="{40C25AD0-6817-EB3C-4C8D-CEA727B691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844684"/>
              </p:ext>
            </p:extLst>
          </p:nvPr>
        </p:nvGraphicFramePr>
        <p:xfrm>
          <a:off x="2945674" y="362943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30" imgW="914400" imgH="771525" progId="Word.Document.12">
                  <p:embed/>
                </p:oleObj>
              </mc:Choice>
              <mc:Fallback>
                <p:oleObj name="Document" showAsIcon="1" r:id="rId30" imgW="914400" imgH="771525" progId="Word.Document.12">
                  <p:embed/>
                  <p:pic>
                    <p:nvPicPr>
                      <p:cNvPr id="30" name="Objekt 29">
                        <a:extLst>
                          <a:ext uri="{FF2B5EF4-FFF2-40B4-BE49-F238E27FC236}">
                            <a16:creationId xmlns:a16="http://schemas.microsoft.com/office/drawing/2014/main" id="{40C25AD0-6817-EB3C-4C8D-CEA727B691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945674" y="362943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9794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BB82E-D7D4-3A73-6402-21F0B87D7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F80FC4-C1B1-CD53-499C-B8A94D00D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1001"/>
            <a:ext cx="6013813" cy="771750"/>
          </a:xfrm>
        </p:spPr>
        <p:txBody>
          <a:bodyPr>
            <a:normAutofit/>
          </a:bodyPr>
          <a:lstStyle/>
          <a:p>
            <a:r>
              <a:rPr lang="pl-PL" sz="1800" dirty="0"/>
              <a:t>Proč VAS – služby s přidanou hodnotou nad VHCN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F45821-AE1A-67B9-48E9-B3C768BDF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3376-7BDC-4344-8612-6E595346C041}" type="slidenum">
              <a:rPr lang="en-GB" smtClean="0"/>
              <a:pPr/>
              <a:t>2</a:t>
            </a:fld>
            <a:endParaRPr lang="en-GB" dirty="0"/>
          </a:p>
        </p:txBody>
      </p:sp>
      <p:grpSp>
        <p:nvGrpSpPr>
          <p:cNvPr id="6" name="Google Shape;744;p37">
            <a:extLst>
              <a:ext uri="{FF2B5EF4-FFF2-40B4-BE49-F238E27FC236}">
                <a16:creationId xmlns:a16="http://schemas.microsoft.com/office/drawing/2014/main" id="{92C2D847-5D87-E124-4D85-151DB696AF9A}"/>
              </a:ext>
            </a:extLst>
          </p:cNvPr>
          <p:cNvGrpSpPr>
            <a:grpSpLocks noChangeAspect="1"/>
          </p:cNvGrpSpPr>
          <p:nvPr/>
        </p:nvGrpSpPr>
        <p:grpSpPr>
          <a:xfrm>
            <a:off x="177948" y="625498"/>
            <a:ext cx="318264" cy="282756"/>
            <a:chOff x="5292575" y="3681900"/>
            <a:chExt cx="420150" cy="373275"/>
          </a:xfrm>
        </p:grpSpPr>
        <p:sp>
          <p:nvSpPr>
            <p:cNvPr id="7" name="Google Shape;745;p37">
              <a:extLst>
                <a:ext uri="{FF2B5EF4-FFF2-40B4-BE49-F238E27FC236}">
                  <a16:creationId xmlns:a16="http://schemas.microsoft.com/office/drawing/2014/main" id="{3937F7F1-210C-4CDF-524F-69D2418A94FA}"/>
                </a:ext>
              </a:extLst>
            </p:cNvPr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746;p37">
              <a:extLst>
                <a:ext uri="{FF2B5EF4-FFF2-40B4-BE49-F238E27FC236}">
                  <a16:creationId xmlns:a16="http://schemas.microsoft.com/office/drawing/2014/main" id="{DC609522-F3B9-7105-CD4C-7E6345D1E890}"/>
                </a:ext>
              </a:extLst>
            </p:cNvPr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747;p37">
              <a:extLst>
                <a:ext uri="{FF2B5EF4-FFF2-40B4-BE49-F238E27FC236}">
                  <a16:creationId xmlns:a16="http://schemas.microsoft.com/office/drawing/2014/main" id="{E6EA92D7-B59E-4116-64B8-CC30F10FA100}"/>
                </a:ext>
              </a:extLst>
            </p:cNvPr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748;p37">
              <a:extLst>
                <a:ext uri="{FF2B5EF4-FFF2-40B4-BE49-F238E27FC236}">
                  <a16:creationId xmlns:a16="http://schemas.microsoft.com/office/drawing/2014/main" id="{8905BB83-4351-F87B-B97F-DDE98B6ED29B}"/>
                </a:ext>
              </a:extLst>
            </p:cNvPr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749;p37">
              <a:extLst>
                <a:ext uri="{FF2B5EF4-FFF2-40B4-BE49-F238E27FC236}">
                  <a16:creationId xmlns:a16="http://schemas.microsoft.com/office/drawing/2014/main" id="{67D572F0-1F94-2A68-4250-26B61E59DCE5}"/>
                </a:ext>
              </a:extLst>
            </p:cNvPr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750;p37">
              <a:extLst>
                <a:ext uri="{FF2B5EF4-FFF2-40B4-BE49-F238E27FC236}">
                  <a16:creationId xmlns:a16="http://schemas.microsoft.com/office/drawing/2014/main" id="{4BA95C60-BA74-B499-033B-7140BB7D973D}"/>
                </a:ext>
              </a:extLst>
            </p:cNvPr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751;p37">
              <a:extLst>
                <a:ext uri="{FF2B5EF4-FFF2-40B4-BE49-F238E27FC236}">
                  <a16:creationId xmlns:a16="http://schemas.microsoft.com/office/drawing/2014/main" id="{E45D4742-05EF-C261-7ADA-499786A3CAAD}"/>
                </a:ext>
              </a:extLst>
            </p:cNvPr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21D795A-8A80-E6DB-09C6-3895BA2688A9}"/>
              </a:ext>
            </a:extLst>
          </p:cNvPr>
          <p:cNvSpPr txBox="1"/>
          <p:nvPr/>
        </p:nvSpPr>
        <p:spPr>
          <a:xfrm>
            <a:off x="1364878" y="4375972"/>
            <a:ext cx="65164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>
                <a:solidFill>
                  <a:schemeClr val="bg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https://bcocz.maps.arcgis.com/apps/instant/sidebar/index.html?appid=b0a9566bbc624f2f873532176c5b9bf6</a:t>
            </a:r>
            <a:r>
              <a:rPr lang="cs-CZ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739B554-43D0-C1F2-2174-F47EEFC58DFC}"/>
              </a:ext>
            </a:extLst>
          </p:cNvPr>
          <p:cNvSpPr txBox="1"/>
          <p:nvPr/>
        </p:nvSpPr>
        <p:spPr>
          <a:xfrm>
            <a:off x="273905" y="1521428"/>
            <a:ext cx="739967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 rámci projektu </a:t>
            </a:r>
            <a:r>
              <a:rPr lang="cs-CZ" sz="1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Broadband Communication Office, ČR </a:t>
            </a:r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vznikla analýza, které měla za úkol studovat </a:t>
            </a:r>
            <a:r>
              <a:rPr lang="cs-CZ" sz="1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vliv rozšiřování vysokorychlostního internetu na hospodaření malých obcí</a:t>
            </a:r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Tato práce vedla k zajímavému závěru.</a:t>
            </a:r>
          </a:p>
          <a:p>
            <a:pPr algn="just"/>
            <a:endParaRPr lang="cs-CZ" sz="12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cs-CZ" sz="12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Přítomnost vysokorychlostního internetu jako takového není tím, co by přímo mělo vliv na hospodaření obcí. Tím, co ale život v obci ovlivňuje, mohou být </a:t>
            </a:r>
            <a:r>
              <a:rPr lang="cs-CZ" sz="1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Služby  s přidanou hodnotou,</a:t>
            </a:r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(Value added services, VAS), které vysokorychlostního internetu využívají, resp. jsou jeho existencí podmíněny.</a:t>
            </a:r>
          </a:p>
          <a:p>
            <a:pPr algn="just"/>
            <a:endParaRPr lang="cs-CZ" sz="12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cs-CZ" sz="12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 rámci těchto aktivit byla vybrána první oblast služeb pro získání více podrobného pohledu, a touto oblastí jsou </a:t>
            </a:r>
            <a:r>
              <a:rPr lang="cs-CZ" sz="1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služby pro podporu cestovního ruchu</a:t>
            </a:r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cs-CZ" sz="1200" dirty="0"/>
          </a:p>
          <a:p>
            <a:pPr algn="just"/>
            <a:endParaRPr lang="cs-CZ" sz="16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cs-CZ" dirty="0"/>
          </a:p>
        </p:txBody>
      </p:sp>
      <p:pic>
        <p:nvPicPr>
          <p:cNvPr id="21" name="Grafický objekt 20" descr="Vlak obrys">
            <a:extLst>
              <a:ext uri="{FF2B5EF4-FFF2-40B4-BE49-F238E27FC236}">
                <a16:creationId xmlns:a16="http://schemas.microsoft.com/office/drawing/2014/main" id="{484CD0AB-18F2-2580-7876-3C6749584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89496" y="3228574"/>
            <a:ext cx="666107" cy="666107"/>
          </a:xfrm>
          <a:prstGeom prst="rect">
            <a:avLst/>
          </a:prstGeom>
        </p:spPr>
      </p:pic>
      <p:pic>
        <p:nvPicPr>
          <p:cNvPr id="23" name="Grafický objekt 22" descr="Vysílač mobilní sítě obrys">
            <a:extLst>
              <a:ext uri="{FF2B5EF4-FFF2-40B4-BE49-F238E27FC236}">
                <a16:creationId xmlns:a16="http://schemas.microsoft.com/office/drawing/2014/main" id="{59EBFED9-0A29-87C1-9C6A-527E78DF1C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65376" y="2327177"/>
            <a:ext cx="689604" cy="689604"/>
          </a:xfrm>
          <a:prstGeom prst="rect">
            <a:avLst/>
          </a:prstGeom>
        </p:spPr>
      </p:pic>
      <p:pic>
        <p:nvPicPr>
          <p:cNvPr id="25" name="Grafický objekt 24" descr="Město obrys">
            <a:extLst>
              <a:ext uri="{FF2B5EF4-FFF2-40B4-BE49-F238E27FC236}">
                <a16:creationId xmlns:a16="http://schemas.microsoft.com/office/drawing/2014/main" id="{22D5E58F-E44D-C625-0C55-00F8BB8D8F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73582" y="1449540"/>
            <a:ext cx="732809" cy="732809"/>
          </a:xfrm>
          <a:prstGeom prst="rect">
            <a:avLst/>
          </a:prstGeom>
        </p:spPr>
      </p:pic>
      <p:pic>
        <p:nvPicPr>
          <p:cNvPr id="27" name="Grafický objekt 26" descr="Otevřená kniha obrys">
            <a:extLst>
              <a:ext uri="{FF2B5EF4-FFF2-40B4-BE49-F238E27FC236}">
                <a16:creationId xmlns:a16="http://schemas.microsoft.com/office/drawing/2014/main" id="{0B9B22A8-99DA-F08A-5D97-41F6B20332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08813" y="4014391"/>
            <a:ext cx="666107" cy="66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21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8EF6E-4990-0F8E-E016-423E5B07F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979F06-2B11-5035-BC7A-A538CEBE2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1001"/>
            <a:ext cx="6013813" cy="771750"/>
          </a:xfrm>
        </p:spPr>
        <p:txBody>
          <a:bodyPr>
            <a:normAutofit/>
          </a:bodyPr>
          <a:lstStyle/>
          <a:p>
            <a:r>
              <a:rPr lang="pl-PL" sz="1800" dirty="0"/>
              <a:t>Digitální virtuální naučné stezky - princip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E57A2A-34D6-EE7A-6EB1-EB9D3AD1C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3376-7BDC-4344-8612-6E595346C041}" type="slidenum">
              <a:rPr lang="en-GB" smtClean="0"/>
              <a:pPr/>
              <a:t>3</a:t>
            </a:fld>
            <a:endParaRPr lang="en-GB" dirty="0"/>
          </a:p>
        </p:txBody>
      </p:sp>
      <p:grpSp>
        <p:nvGrpSpPr>
          <p:cNvPr id="6" name="Google Shape;744;p37">
            <a:extLst>
              <a:ext uri="{FF2B5EF4-FFF2-40B4-BE49-F238E27FC236}">
                <a16:creationId xmlns:a16="http://schemas.microsoft.com/office/drawing/2014/main" id="{6F4ED0C3-AB2A-37CF-2501-C454243265C9}"/>
              </a:ext>
            </a:extLst>
          </p:cNvPr>
          <p:cNvGrpSpPr>
            <a:grpSpLocks noChangeAspect="1"/>
          </p:cNvGrpSpPr>
          <p:nvPr/>
        </p:nvGrpSpPr>
        <p:grpSpPr>
          <a:xfrm>
            <a:off x="177948" y="625498"/>
            <a:ext cx="318264" cy="282756"/>
            <a:chOff x="5292575" y="3681900"/>
            <a:chExt cx="420150" cy="373275"/>
          </a:xfrm>
        </p:grpSpPr>
        <p:sp>
          <p:nvSpPr>
            <p:cNvPr id="7" name="Google Shape;745;p37">
              <a:extLst>
                <a:ext uri="{FF2B5EF4-FFF2-40B4-BE49-F238E27FC236}">
                  <a16:creationId xmlns:a16="http://schemas.microsoft.com/office/drawing/2014/main" id="{E8C81726-4083-32F0-220C-EFA60C82CE1E}"/>
                </a:ext>
              </a:extLst>
            </p:cNvPr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746;p37">
              <a:extLst>
                <a:ext uri="{FF2B5EF4-FFF2-40B4-BE49-F238E27FC236}">
                  <a16:creationId xmlns:a16="http://schemas.microsoft.com/office/drawing/2014/main" id="{BAB3F583-5095-F1BD-15BD-63BD97041C43}"/>
                </a:ext>
              </a:extLst>
            </p:cNvPr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747;p37">
              <a:extLst>
                <a:ext uri="{FF2B5EF4-FFF2-40B4-BE49-F238E27FC236}">
                  <a16:creationId xmlns:a16="http://schemas.microsoft.com/office/drawing/2014/main" id="{FEBCC63D-1013-4586-89C2-D72A1C12F392}"/>
                </a:ext>
              </a:extLst>
            </p:cNvPr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748;p37">
              <a:extLst>
                <a:ext uri="{FF2B5EF4-FFF2-40B4-BE49-F238E27FC236}">
                  <a16:creationId xmlns:a16="http://schemas.microsoft.com/office/drawing/2014/main" id="{4A05C300-BA4F-0D69-51AA-E5DBC360A443}"/>
                </a:ext>
              </a:extLst>
            </p:cNvPr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749;p37">
              <a:extLst>
                <a:ext uri="{FF2B5EF4-FFF2-40B4-BE49-F238E27FC236}">
                  <a16:creationId xmlns:a16="http://schemas.microsoft.com/office/drawing/2014/main" id="{7D57F227-2EAA-2B88-5BAD-8F468C05CE28}"/>
                </a:ext>
              </a:extLst>
            </p:cNvPr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750;p37">
              <a:extLst>
                <a:ext uri="{FF2B5EF4-FFF2-40B4-BE49-F238E27FC236}">
                  <a16:creationId xmlns:a16="http://schemas.microsoft.com/office/drawing/2014/main" id="{0B0DD08E-04B9-3FBF-3565-ADFA1FEE4F85}"/>
                </a:ext>
              </a:extLst>
            </p:cNvPr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751;p37">
              <a:extLst>
                <a:ext uri="{FF2B5EF4-FFF2-40B4-BE49-F238E27FC236}">
                  <a16:creationId xmlns:a16="http://schemas.microsoft.com/office/drawing/2014/main" id="{8910B39E-3D5E-BF06-18F5-811894A5D676}"/>
                </a:ext>
              </a:extLst>
            </p:cNvPr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3DCC0A8-7806-F189-1FDD-ED7B468ACFE0}"/>
              </a:ext>
            </a:extLst>
          </p:cNvPr>
          <p:cNvSpPr txBox="1"/>
          <p:nvPr/>
        </p:nvSpPr>
        <p:spPr>
          <a:xfrm>
            <a:off x="1364878" y="4375972"/>
            <a:ext cx="65164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>
                <a:solidFill>
                  <a:schemeClr val="bg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https://bcocz.maps.arcgis.com/apps/instant/sidebar/index.html?appid=b0a9566bbc624f2f873532176c5b9bf6</a:t>
            </a:r>
            <a:r>
              <a:rPr lang="cs-CZ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12257D0-49D8-CCAF-5937-95DABB7B26AB}"/>
              </a:ext>
            </a:extLst>
          </p:cNvPr>
          <p:cNvSpPr txBox="1"/>
          <p:nvPr/>
        </p:nvSpPr>
        <p:spPr>
          <a:xfrm>
            <a:off x="239979" y="1579432"/>
            <a:ext cx="739967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Digitální virtuální naučná stezka </a:t>
            </a:r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postavena na </a:t>
            </a:r>
            <a:r>
              <a:rPr lang="cs-CZ" sz="1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virtuálních bodech</a:t>
            </a:r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kterými jsou místa zastavení každé naučné stezky. Tyto </a:t>
            </a:r>
            <a:r>
              <a:rPr lang="cs-CZ" sz="1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body jsou definovány svými souřadnicemi GPS a poloměrem kruhu</a:t>
            </a:r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který je kolem této souřadnice opsán.  </a:t>
            </a:r>
          </a:p>
          <a:p>
            <a:pPr algn="just"/>
            <a:endParaRPr lang="cs-CZ" sz="12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obsah bodu (nebo informační tabule v tomto bodě) je stahován na základě zjištění z měření GPS, že uživatel se v daném bodě nachází. Tento obsah je z několika zdrojů:</a:t>
            </a:r>
          </a:p>
          <a:p>
            <a:pPr algn="just"/>
            <a:endParaRPr lang="cs-CZ" sz="12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vlastní informace</a:t>
            </a:r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které jsou při tvorbě DVNS připraveny autorem DVNS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veřejné textové zdroje</a:t>
            </a:r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kterým jsou např. veřejně dostupné informace na webech jako je wikipedie</a:t>
            </a:r>
            <a:endParaRPr lang="cs-CZ" sz="1200" b="1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veřejné audiovizuální zdroje</a:t>
            </a:r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kterými jsou např. videa jiných návštěvníků publikovaná ve veřejném prostoru s právem pro nahlížení (např. YouTube)</a:t>
            </a:r>
          </a:p>
          <a:p>
            <a:pPr algn="just"/>
            <a:endParaRPr lang="cs-CZ" sz="12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cs-CZ" sz="1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tabule</a:t>
            </a:r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naučných stezek jsou </a:t>
            </a:r>
            <a:r>
              <a:rPr lang="cs-CZ" sz="1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lokalizovatelné</a:t>
            </a:r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tedy</a:t>
            </a:r>
            <a:r>
              <a:rPr lang="cs-CZ" sz="1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uživatelé stahují pouze informace</a:t>
            </a:r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které se k danému místu nějakým způsobem vztahují</a:t>
            </a:r>
          </a:p>
          <a:p>
            <a:pPr algn="just"/>
            <a:endParaRPr lang="cs-CZ" dirty="0"/>
          </a:p>
        </p:txBody>
      </p:sp>
      <p:pic>
        <p:nvPicPr>
          <p:cNvPr id="3" name="Grafický objekt 2" descr="Trasa (se dvěma připínáčky) se souvislou výplní">
            <a:extLst>
              <a:ext uri="{FF2B5EF4-FFF2-40B4-BE49-F238E27FC236}">
                <a16:creationId xmlns:a16="http://schemas.microsoft.com/office/drawing/2014/main" id="{C1777434-E5DB-6F5B-47D8-6C4CB0457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73582" y="1471039"/>
            <a:ext cx="1153478" cy="2955322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4513DD48-35C6-720E-2396-E0473E07C5A4}"/>
              </a:ext>
            </a:extLst>
          </p:cNvPr>
          <p:cNvSpPr/>
          <p:nvPr/>
        </p:nvSpPr>
        <p:spPr>
          <a:xfrm>
            <a:off x="7829678" y="1509220"/>
            <a:ext cx="1196513" cy="2600325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1" name="Grafický objekt 20" descr="Vlak obrys">
            <a:extLst>
              <a:ext uri="{FF2B5EF4-FFF2-40B4-BE49-F238E27FC236}">
                <a16:creationId xmlns:a16="http://schemas.microsoft.com/office/drawing/2014/main" id="{1E97A048-D53D-C1AD-79C8-3511BF063A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61827" y="1579432"/>
            <a:ext cx="666107" cy="666107"/>
          </a:xfrm>
          <a:prstGeom prst="rect">
            <a:avLst/>
          </a:prstGeom>
        </p:spPr>
      </p:pic>
      <p:pic>
        <p:nvPicPr>
          <p:cNvPr id="23" name="Grafický objekt 22" descr="Vysílač mobilní sítě obrys">
            <a:extLst>
              <a:ext uri="{FF2B5EF4-FFF2-40B4-BE49-F238E27FC236}">
                <a16:creationId xmlns:a16="http://schemas.microsoft.com/office/drawing/2014/main" id="{7179D8F6-F17F-B54D-ADFD-407909C88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68302" y="2732546"/>
            <a:ext cx="689604" cy="689604"/>
          </a:xfrm>
          <a:prstGeom prst="rect">
            <a:avLst/>
          </a:prstGeom>
        </p:spPr>
      </p:pic>
      <p:pic>
        <p:nvPicPr>
          <p:cNvPr id="27" name="Grafický objekt 26" descr="Otevřená kniha obrys">
            <a:extLst>
              <a:ext uri="{FF2B5EF4-FFF2-40B4-BE49-F238E27FC236}">
                <a16:creationId xmlns:a16="http://schemas.microsoft.com/office/drawing/2014/main" id="{7D392E2F-7C51-31EE-39BA-85C6515010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73201" y="3814672"/>
            <a:ext cx="666107" cy="66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21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FAF7B-06B6-95D8-0D10-B7DF4C687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9A0F93-6073-51FA-DC85-56990CD93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1001"/>
            <a:ext cx="6013813" cy="771750"/>
          </a:xfrm>
        </p:spPr>
        <p:txBody>
          <a:bodyPr>
            <a:normAutofit/>
          </a:bodyPr>
          <a:lstStyle/>
          <a:p>
            <a:r>
              <a:rPr lang="pl-PL" sz="1800" dirty="0"/>
              <a:t>Proč DVNS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2B8793-73B3-FB1D-BB66-2695241D2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3376-7BDC-4344-8612-6E595346C041}" type="slidenum">
              <a:rPr lang="en-GB" smtClean="0"/>
              <a:pPr/>
              <a:t>4</a:t>
            </a:fld>
            <a:endParaRPr lang="en-GB" dirty="0"/>
          </a:p>
        </p:txBody>
      </p:sp>
      <p:grpSp>
        <p:nvGrpSpPr>
          <p:cNvPr id="6" name="Google Shape;744;p37">
            <a:extLst>
              <a:ext uri="{FF2B5EF4-FFF2-40B4-BE49-F238E27FC236}">
                <a16:creationId xmlns:a16="http://schemas.microsoft.com/office/drawing/2014/main" id="{09F9596C-8190-7A34-1039-931C22F2F434}"/>
              </a:ext>
            </a:extLst>
          </p:cNvPr>
          <p:cNvGrpSpPr>
            <a:grpSpLocks noChangeAspect="1"/>
          </p:cNvGrpSpPr>
          <p:nvPr/>
        </p:nvGrpSpPr>
        <p:grpSpPr>
          <a:xfrm>
            <a:off x="177948" y="625498"/>
            <a:ext cx="318264" cy="282756"/>
            <a:chOff x="5292575" y="3681900"/>
            <a:chExt cx="420150" cy="373275"/>
          </a:xfrm>
        </p:grpSpPr>
        <p:sp>
          <p:nvSpPr>
            <p:cNvPr id="7" name="Google Shape;745;p37">
              <a:extLst>
                <a:ext uri="{FF2B5EF4-FFF2-40B4-BE49-F238E27FC236}">
                  <a16:creationId xmlns:a16="http://schemas.microsoft.com/office/drawing/2014/main" id="{AD96AF5B-0920-0E2F-1F40-4B61873ADB80}"/>
                </a:ext>
              </a:extLst>
            </p:cNvPr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746;p37">
              <a:extLst>
                <a:ext uri="{FF2B5EF4-FFF2-40B4-BE49-F238E27FC236}">
                  <a16:creationId xmlns:a16="http://schemas.microsoft.com/office/drawing/2014/main" id="{23FA11A3-9FC7-4E8C-1C93-B879082D2ED4}"/>
                </a:ext>
              </a:extLst>
            </p:cNvPr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747;p37">
              <a:extLst>
                <a:ext uri="{FF2B5EF4-FFF2-40B4-BE49-F238E27FC236}">
                  <a16:creationId xmlns:a16="http://schemas.microsoft.com/office/drawing/2014/main" id="{3B5156A2-8C81-3841-CAB3-3BD4DDF98B49}"/>
                </a:ext>
              </a:extLst>
            </p:cNvPr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748;p37">
              <a:extLst>
                <a:ext uri="{FF2B5EF4-FFF2-40B4-BE49-F238E27FC236}">
                  <a16:creationId xmlns:a16="http://schemas.microsoft.com/office/drawing/2014/main" id="{0EC97EA8-5C4B-18E9-0973-054955B8FE12}"/>
                </a:ext>
              </a:extLst>
            </p:cNvPr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749;p37">
              <a:extLst>
                <a:ext uri="{FF2B5EF4-FFF2-40B4-BE49-F238E27FC236}">
                  <a16:creationId xmlns:a16="http://schemas.microsoft.com/office/drawing/2014/main" id="{D01083CA-71D4-88CD-207A-436F2ADB6851}"/>
                </a:ext>
              </a:extLst>
            </p:cNvPr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750;p37">
              <a:extLst>
                <a:ext uri="{FF2B5EF4-FFF2-40B4-BE49-F238E27FC236}">
                  <a16:creationId xmlns:a16="http://schemas.microsoft.com/office/drawing/2014/main" id="{EF83B8F9-6097-F2CE-71AE-E044A8A3AA17}"/>
                </a:ext>
              </a:extLst>
            </p:cNvPr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751;p37">
              <a:extLst>
                <a:ext uri="{FF2B5EF4-FFF2-40B4-BE49-F238E27FC236}">
                  <a16:creationId xmlns:a16="http://schemas.microsoft.com/office/drawing/2014/main" id="{A417DCCB-9BA1-8333-A025-14AE37CEAEF1}"/>
                </a:ext>
              </a:extLst>
            </p:cNvPr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54A9FB9-640E-249E-F5D8-1BFDB02D7A52}"/>
              </a:ext>
            </a:extLst>
          </p:cNvPr>
          <p:cNvSpPr txBox="1"/>
          <p:nvPr/>
        </p:nvSpPr>
        <p:spPr>
          <a:xfrm>
            <a:off x="1364878" y="4375972"/>
            <a:ext cx="65164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>
                <a:solidFill>
                  <a:schemeClr val="bg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https://bcocz.maps.arcgis.com/apps/instant/sidebar/index.html?appid=b0a9566bbc624f2f873532176c5b9bf6</a:t>
            </a:r>
            <a:r>
              <a:rPr lang="cs-CZ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18175D8-A6A2-2ECC-979B-22C5CFDB3BE7}"/>
              </a:ext>
            </a:extLst>
          </p:cNvPr>
          <p:cNvSpPr txBox="1"/>
          <p:nvPr/>
        </p:nvSpPr>
        <p:spPr>
          <a:xfrm>
            <a:off x="266192" y="1482872"/>
            <a:ext cx="73996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Odpověď:</a:t>
            </a:r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Abychom i v době, kdy všechno (nebo skoro všechno) lze stáhnout z webu, z Googlu nebo dalších zdrojů, byli motivováni k pohybu. Věříme, že bude více než užitečné, když informace Naučné stezky bude možné získat pouze v místě, ke kterému se vztahují.</a:t>
            </a:r>
            <a:r>
              <a:rPr lang="cs-CZ" sz="1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endParaRPr lang="cs-CZ" sz="1200" b="1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cs-CZ" sz="1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do tohoto bodu budeme muset dojít.</a:t>
            </a:r>
          </a:p>
          <a:p>
            <a:pPr algn="just"/>
            <a:endParaRPr lang="cs-CZ" sz="12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Spojíme tak </a:t>
            </a:r>
            <a:r>
              <a:rPr lang="cs-CZ" sz="1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příjemný pohyb na zdravém vzduchu</a:t>
            </a:r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sz="1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neformální a zábavné „vzdělávání“</a:t>
            </a:r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just"/>
            <a:endParaRPr lang="cs-CZ" sz="12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cs-CZ" sz="1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DVNS </a:t>
            </a:r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budou moci být i v místech, kde by z nejrůznějších důvodů nebylo možné postavit klasické informační tabule – např. u významných chráněných památek. </a:t>
            </a:r>
          </a:p>
          <a:p>
            <a:pPr algn="just"/>
            <a:endParaRPr lang="cs-CZ" sz="12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cs-CZ" sz="1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DVNS </a:t>
            </a:r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mohou fungovat téměř všude, ve veřejně přístupném prostoru, bez jakýchkoliv povolení, s výraznou flexibilitou svého obsahu.</a:t>
            </a:r>
          </a:p>
          <a:p>
            <a:pPr algn="just"/>
            <a:endParaRPr lang="cs-CZ" sz="12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cs-CZ" sz="1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DVNS</a:t>
            </a:r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mohou fungovat v místě s pokrytím mobilním signálem.</a:t>
            </a:r>
          </a:p>
          <a:p>
            <a:pPr algn="just"/>
            <a:endParaRPr lang="cs-CZ" dirty="0"/>
          </a:p>
        </p:txBody>
      </p:sp>
      <p:pic>
        <p:nvPicPr>
          <p:cNvPr id="21" name="Grafický objekt 20" descr="Vlak obrys">
            <a:extLst>
              <a:ext uri="{FF2B5EF4-FFF2-40B4-BE49-F238E27FC236}">
                <a16:creationId xmlns:a16="http://schemas.microsoft.com/office/drawing/2014/main" id="{8CB12B6B-E1CF-0090-E00B-D8204D3DF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61827" y="1579432"/>
            <a:ext cx="666107" cy="666107"/>
          </a:xfrm>
          <a:prstGeom prst="rect">
            <a:avLst/>
          </a:prstGeom>
        </p:spPr>
      </p:pic>
      <p:pic>
        <p:nvPicPr>
          <p:cNvPr id="23" name="Grafický objekt 22" descr="Vysílač mobilní sítě obrys">
            <a:extLst>
              <a:ext uri="{FF2B5EF4-FFF2-40B4-BE49-F238E27FC236}">
                <a16:creationId xmlns:a16="http://schemas.microsoft.com/office/drawing/2014/main" id="{980EAC8D-1AAA-B5E9-310B-906A4712F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20069" y="2543915"/>
            <a:ext cx="689604" cy="689604"/>
          </a:xfrm>
          <a:prstGeom prst="rect">
            <a:avLst/>
          </a:prstGeom>
        </p:spPr>
      </p:pic>
      <p:pic>
        <p:nvPicPr>
          <p:cNvPr id="27" name="Grafický objekt 26" descr="Otevřená kniha obrys">
            <a:extLst>
              <a:ext uri="{FF2B5EF4-FFF2-40B4-BE49-F238E27FC236}">
                <a16:creationId xmlns:a16="http://schemas.microsoft.com/office/drawing/2014/main" id="{1CFB08C1-D95B-DAF8-339B-087E37286F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73201" y="3814672"/>
            <a:ext cx="666107" cy="666107"/>
          </a:xfrm>
          <a:prstGeom prst="rect">
            <a:avLst/>
          </a:prstGeom>
        </p:spPr>
      </p:pic>
      <p:pic>
        <p:nvPicPr>
          <p:cNvPr id="22" name="Grafický objekt 21" descr="Cesta obrys">
            <a:extLst>
              <a:ext uri="{FF2B5EF4-FFF2-40B4-BE49-F238E27FC236}">
                <a16:creationId xmlns:a16="http://schemas.microsoft.com/office/drawing/2014/main" id="{F1646A2F-778A-B761-8675-4A65F3C804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03917" y="1579432"/>
            <a:ext cx="941890" cy="243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39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20D8B-312D-F25E-7D27-6B0A97145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43F045-9B89-BA75-4220-01A495E7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1001"/>
            <a:ext cx="6013813" cy="771750"/>
          </a:xfrm>
        </p:spPr>
        <p:txBody>
          <a:bodyPr>
            <a:normAutofit/>
          </a:bodyPr>
          <a:lstStyle/>
          <a:p>
            <a:r>
              <a:rPr lang="pl-PL" sz="1800" dirty="0"/>
              <a:t>Benefity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F267A2-20F9-F72F-C070-D80DE12B8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3376-7BDC-4344-8612-6E595346C041}" type="slidenum">
              <a:rPr lang="en-GB" smtClean="0"/>
              <a:pPr/>
              <a:t>5</a:t>
            </a:fld>
            <a:endParaRPr lang="en-GB" dirty="0"/>
          </a:p>
        </p:txBody>
      </p:sp>
      <p:grpSp>
        <p:nvGrpSpPr>
          <p:cNvPr id="6" name="Google Shape;744;p37">
            <a:extLst>
              <a:ext uri="{FF2B5EF4-FFF2-40B4-BE49-F238E27FC236}">
                <a16:creationId xmlns:a16="http://schemas.microsoft.com/office/drawing/2014/main" id="{9C6B5EE6-0E59-026E-870E-D10AD5728853}"/>
              </a:ext>
            </a:extLst>
          </p:cNvPr>
          <p:cNvGrpSpPr>
            <a:grpSpLocks noChangeAspect="1"/>
          </p:cNvGrpSpPr>
          <p:nvPr/>
        </p:nvGrpSpPr>
        <p:grpSpPr>
          <a:xfrm>
            <a:off x="177948" y="625498"/>
            <a:ext cx="318264" cy="282756"/>
            <a:chOff x="5292575" y="3681900"/>
            <a:chExt cx="420150" cy="373275"/>
          </a:xfrm>
        </p:grpSpPr>
        <p:sp>
          <p:nvSpPr>
            <p:cNvPr id="7" name="Google Shape;745;p37">
              <a:extLst>
                <a:ext uri="{FF2B5EF4-FFF2-40B4-BE49-F238E27FC236}">
                  <a16:creationId xmlns:a16="http://schemas.microsoft.com/office/drawing/2014/main" id="{93DA1E2B-12C4-DB14-A80C-86417F8B8D1A}"/>
                </a:ext>
              </a:extLst>
            </p:cNvPr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746;p37">
              <a:extLst>
                <a:ext uri="{FF2B5EF4-FFF2-40B4-BE49-F238E27FC236}">
                  <a16:creationId xmlns:a16="http://schemas.microsoft.com/office/drawing/2014/main" id="{2E40C7BB-B903-7E3C-A0F6-CCC4C31E4323}"/>
                </a:ext>
              </a:extLst>
            </p:cNvPr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747;p37">
              <a:extLst>
                <a:ext uri="{FF2B5EF4-FFF2-40B4-BE49-F238E27FC236}">
                  <a16:creationId xmlns:a16="http://schemas.microsoft.com/office/drawing/2014/main" id="{EEEF4EB2-F64C-BB57-7FE0-19BB967D103D}"/>
                </a:ext>
              </a:extLst>
            </p:cNvPr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748;p37">
              <a:extLst>
                <a:ext uri="{FF2B5EF4-FFF2-40B4-BE49-F238E27FC236}">
                  <a16:creationId xmlns:a16="http://schemas.microsoft.com/office/drawing/2014/main" id="{28C03B46-610B-F8A9-2E16-A2D30ECEE08C}"/>
                </a:ext>
              </a:extLst>
            </p:cNvPr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749;p37">
              <a:extLst>
                <a:ext uri="{FF2B5EF4-FFF2-40B4-BE49-F238E27FC236}">
                  <a16:creationId xmlns:a16="http://schemas.microsoft.com/office/drawing/2014/main" id="{D750868A-AD86-A397-A02D-F619B25F9F82}"/>
                </a:ext>
              </a:extLst>
            </p:cNvPr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750;p37">
              <a:extLst>
                <a:ext uri="{FF2B5EF4-FFF2-40B4-BE49-F238E27FC236}">
                  <a16:creationId xmlns:a16="http://schemas.microsoft.com/office/drawing/2014/main" id="{DFE359D1-2229-8C04-9DFD-6D2813E9512E}"/>
                </a:ext>
              </a:extLst>
            </p:cNvPr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751;p37">
              <a:extLst>
                <a:ext uri="{FF2B5EF4-FFF2-40B4-BE49-F238E27FC236}">
                  <a16:creationId xmlns:a16="http://schemas.microsoft.com/office/drawing/2014/main" id="{2DF32DD2-F4D0-8030-1B1D-82EEB2974ADD}"/>
                </a:ext>
              </a:extLst>
            </p:cNvPr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3C2806BB-0DC2-E8C5-83DF-2FA035CAC2C4}"/>
              </a:ext>
            </a:extLst>
          </p:cNvPr>
          <p:cNvSpPr txBox="1"/>
          <p:nvPr/>
        </p:nvSpPr>
        <p:spPr>
          <a:xfrm>
            <a:off x="1364878" y="4375972"/>
            <a:ext cx="65164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>
                <a:solidFill>
                  <a:schemeClr val="bg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https://bcocz.maps.arcgis.com/apps/instant/sidebar/index.html?appid=b0a9566bbc624f2f873532176c5b9bf6</a:t>
            </a:r>
            <a:r>
              <a:rPr lang="cs-CZ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CC803C6-E501-D55B-9084-CE9CA81BB932}"/>
              </a:ext>
            </a:extLst>
          </p:cNvPr>
          <p:cNvSpPr txBox="1"/>
          <p:nvPr/>
        </p:nvSpPr>
        <p:spPr>
          <a:xfrm>
            <a:off x="227773" y="1503722"/>
            <a:ext cx="739967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Benefity podpory cestovního ruchu (a infrastruktury) na území obce:</a:t>
            </a:r>
          </a:p>
          <a:p>
            <a:pPr algn="just"/>
            <a:endParaRPr lang="cs-CZ" sz="12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cs-CZ" sz="1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Nefinanční benefity:</a:t>
            </a:r>
          </a:p>
          <a:p>
            <a:pPr algn="just"/>
            <a:endParaRPr lang="cs-CZ" sz="1200" b="1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Propagace obce (využívání moderních technologií)</a:t>
            </a:r>
          </a:p>
          <a:p>
            <a:pPr algn="just"/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Žádná stavební a jiná povolení – DVNS má virtuální body a virtuální informační tabule</a:t>
            </a:r>
          </a:p>
          <a:p>
            <a:pPr algn="just"/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Aktualizace obsahu – velmi jednoduché</a:t>
            </a:r>
          </a:p>
          <a:p>
            <a:pPr algn="just"/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algn="just"/>
            <a:r>
              <a:rPr lang="cs-CZ" sz="1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Finanční benefity:</a:t>
            </a:r>
          </a:p>
          <a:p>
            <a:pPr algn="just"/>
            <a:endParaRPr lang="cs-CZ" sz="1200" b="1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Navázané služby – ubytovací a restaurační služby, parkoviště, reklamní prostor</a:t>
            </a:r>
          </a:p>
          <a:p>
            <a:pPr algn="just"/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Možná participace na tvorbě obsahu</a:t>
            </a:r>
          </a:p>
          <a:p>
            <a:pPr algn="just"/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Nízké pořizovací náklady</a:t>
            </a:r>
          </a:p>
          <a:p>
            <a:pPr algn="just"/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Nízké provozní náklady</a:t>
            </a:r>
            <a:endParaRPr lang="cs-CZ" dirty="0"/>
          </a:p>
        </p:txBody>
      </p:sp>
      <p:pic>
        <p:nvPicPr>
          <p:cNvPr id="21" name="Grafický objekt 20" descr="Vlak obrys">
            <a:extLst>
              <a:ext uri="{FF2B5EF4-FFF2-40B4-BE49-F238E27FC236}">
                <a16:creationId xmlns:a16="http://schemas.microsoft.com/office/drawing/2014/main" id="{EF9D929F-794D-8E0D-623B-76E26270D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61827" y="1579432"/>
            <a:ext cx="666107" cy="666107"/>
          </a:xfrm>
          <a:prstGeom prst="rect">
            <a:avLst/>
          </a:prstGeom>
        </p:spPr>
      </p:pic>
      <p:pic>
        <p:nvPicPr>
          <p:cNvPr id="23" name="Grafický objekt 22" descr="Vysílač mobilní sítě obrys">
            <a:extLst>
              <a:ext uri="{FF2B5EF4-FFF2-40B4-BE49-F238E27FC236}">
                <a16:creationId xmlns:a16="http://schemas.microsoft.com/office/drawing/2014/main" id="{1714C377-3BFC-997A-790F-B1EA4B6B5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20069" y="2543915"/>
            <a:ext cx="689604" cy="689604"/>
          </a:xfrm>
          <a:prstGeom prst="rect">
            <a:avLst/>
          </a:prstGeom>
        </p:spPr>
      </p:pic>
      <p:pic>
        <p:nvPicPr>
          <p:cNvPr id="27" name="Grafický objekt 26" descr="Otevřená kniha obrys">
            <a:extLst>
              <a:ext uri="{FF2B5EF4-FFF2-40B4-BE49-F238E27FC236}">
                <a16:creationId xmlns:a16="http://schemas.microsoft.com/office/drawing/2014/main" id="{BD1C1392-C390-A83E-5026-08AD7D54F3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73201" y="3814672"/>
            <a:ext cx="666107" cy="666107"/>
          </a:xfrm>
          <a:prstGeom prst="rect">
            <a:avLst/>
          </a:prstGeom>
        </p:spPr>
      </p:pic>
      <p:pic>
        <p:nvPicPr>
          <p:cNvPr id="22" name="Grafický objekt 21" descr="Cesta obrys">
            <a:extLst>
              <a:ext uri="{FF2B5EF4-FFF2-40B4-BE49-F238E27FC236}">
                <a16:creationId xmlns:a16="http://schemas.microsoft.com/office/drawing/2014/main" id="{08836F48-5ADD-B0BA-382E-62BDEAD55C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03917" y="1579432"/>
            <a:ext cx="941890" cy="243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65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9E324-1892-C46E-1F67-28A198D8C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9069E4-9153-DE30-8704-AFE71896C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1001"/>
            <a:ext cx="6013813" cy="771750"/>
          </a:xfrm>
        </p:spPr>
        <p:txBody>
          <a:bodyPr>
            <a:normAutofit/>
          </a:bodyPr>
          <a:lstStyle/>
          <a:p>
            <a:r>
              <a:rPr lang="pl-PL" sz="1800" dirty="0"/>
              <a:t>Zdroje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2C403-3790-2230-F730-B87D6395F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3376-7BDC-4344-8612-6E595346C041}" type="slidenum">
              <a:rPr lang="en-GB" smtClean="0"/>
              <a:pPr/>
              <a:t>6</a:t>
            </a:fld>
            <a:endParaRPr lang="en-GB" dirty="0"/>
          </a:p>
        </p:txBody>
      </p:sp>
      <p:grpSp>
        <p:nvGrpSpPr>
          <p:cNvPr id="6" name="Google Shape;744;p37">
            <a:extLst>
              <a:ext uri="{FF2B5EF4-FFF2-40B4-BE49-F238E27FC236}">
                <a16:creationId xmlns:a16="http://schemas.microsoft.com/office/drawing/2014/main" id="{436E37BC-1915-0747-5908-60742EAD4429}"/>
              </a:ext>
            </a:extLst>
          </p:cNvPr>
          <p:cNvGrpSpPr>
            <a:grpSpLocks noChangeAspect="1"/>
          </p:cNvGrpSpPr>
          <p:nvPr/>
        </p:nvGrpSpPr>
        <p:grpSpPr>
          <a:xfrm>
            <a:off x="177948" y="625498"/>
            <a:ext cx="318264" cy="282756"/>
            <a:chOff x="5292575" y="3681900"/>
            <a:chExt cx="420150" cy="373275"/>
          </a:xfrm>
        </p:grpSpPr>
        <p:sp>
          <p:nvSpPr>
            <p:cNvPr id="7" name="Google Shape;745;p37">
              <a:extLst>
                <a:ext uri="{FF2B5EF4-FFF2-40B4-BE49-F238E27FC236}">
                  <a16:creationId xmlns:a16="http://schemas.microsoft.com/office/drawing/2014/main" id="{AE9454FB-4550-99C8-4F4F-F6C6976FFFBC}"/>
                </a:ext>
              </a:extLst>
            </p:cNvPr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746;p37">
              <a:extLst>
                <a:ext uri="{FF2B5EF4-FFF2-40B4-BE49-F238E27FC236}">
                  <a16:creationId xmlns:a16="http://schemas.microsoft.com/office/drawing/2014/main" id="{874FA955-3B35-3794-1355-224F3405AFBD}"/>
                </a:ext>
              </a:extLst>
            </p:cNvPr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747;p37">
              <a:extLst>
                <a:ext uri="{FF2B5EF4-FFF2-40B4-BE49-F238E27FC236}">
                  <a16:creationId xmlns:a16="http://schemas.microsoft.com/office/drawing/2014/main" id="{EAA5AFB2-2BC9-4D42-480D-D6BE684E1B0D}"/>
                </a:ext>
              </a:extLst>
            </p:cNvPr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748;p37">
              <a:extLst>
                <a:ext uri="{FF2B5EF4-FFF2-40B4-BE49-F238E27FC236}">
                  <a16:creationId xmlns:a16="http://schemas.microsoft.com/office/drawing/2014/main" id="{BE4043E6-D0B8-DD63-56E6-12F71F6D4E1F}"/>
                </a:ext>
              </a:extLst>
            </p:cNvPr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749;p37">
              <a:extLst>
                <a:ext uri="{FF2B5EF4-FFF2-40B4-BE49-F238E27FC236}">
                  <a16:creationId xmlns:a16="http://schemas.microsoft.com/office/drawing/2014/main" id="{F5776A48-FA38-ADC8-9500-AC86EF1F12A1}"/>
                </a:ext>
              </a:extLst>
            </p:cNvPr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750;p37">
              <a:extLst>
                <a:ext uri="{FF2B5EF4-FFF2-40B4-BE49-F238E27FC236}">
                  <a16:creationId xmlns:a16="http://schemas.microsoft.com/office/drawing/2014/main" id="{77A92EA0-6411-CDE1-EA1E-3088DD046012}"/>
                </a:ext>
              </a:extLst>
            </p:cNvPr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751;p37">
              <a:extLst>
                <a:ext uri="{FF2B5EF4-FFF2-40B4-BE49-F238E27FC236}">
                  <a16:creationId xmlns:a16="http://schemas.microsoft.com/office/drawing/2014/main" id="{45504B51-A11B-838B-F688-28CDF83F8272}"/>
                </a:ext>
              </a:extLst>
            </p:cNvPr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0A1483D-A8D5-30E8-71D8-4D5D3B0E5F73}"/>
              </a:ext>
            </a:extLst>
          </p:cNvPr>
          <p:cNvSpPr txBox="1"/>
          <p:nvPr/>
        </p:nvSpPr>
        <p:spPr>
          <a:xfrm>
            <a:off x="1364878" y="4375972"/>
            <a:ext cx="65164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>
                <a:solidFill>
                  <a:schemeClr val="bg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https://bcocz.maps.arcgis.com/apps/instant/sidebar/index.html?appid=b0a9566bbc624f2f873532176c5b9bf6</a:t>
            </a:r>
            <a:r>
              <a:rPr lang="cs-CZ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06AD121-0A57-B5CA-82F2-63FE7F89CCED}"/>
              </a:ext>
            </a:extLst>
          </p:cNvPr>
          <p:cNvSpPr txBox="1"/>
          <p:nvPr/>
        </p:nvSpPr>
        <p:spPr>
          <a:xfrm>
            <a:off x="227773" y="1393513"/>
            <a:ext cx="7399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Zdrojem financování mohou být některé dotační tituly:</a:t>
            </a:r>
            <a:endParaRPr lang="cs-CZ" b="1" dirty="0"/>
          </a:p>
        </p:txBody>
      </p:sp>
      <p:pic>
        <p:nvPicPr>
          <p:cNvPr id="21" name="Grafický objekt 20" descr="Vlak obrys">
            <a:extLst>
              <a:ext uri="{FF2B5EF4-FFF2-40B4-BE49-F238E27FC236}">
                <a16:creationId xmlns:a16="http://schemas.microsoft.com/office/drawing/2014/main" id="{00D6AE2F-F437-40EB-1F2E-B36781111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61827" y="1579432"/>
            <a:ext cx="666107" cy="666107"/>
          </a:xfrm>
          <a:prstGeom prst="rect">
            <a:avLst/>
          </a:prstGeom>
        </p:spPr>
      </p:pic>
      <p:pic>
        <p:nvPicPr>
          <p:cNvPr id="23" name="Grafický objekt 22" descr="Vysílač mobilní sítě obrys">
            <a:extLst>
              <a:ext uri="{FF2B5EF4-FFF2-40B4-BE49-F238E27FC236}">
                <a16:creationId xmlns:a16="http://schemas.microsoft.com/office/drawing/2014/main" id="{17144022-E123-D6E2-5A94-7B17A10F28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20069" y="2543915"/>
            <a:ext cx="689604" cy="689604"/>
          </a:xfrm>
          <a:prstGeom prst="rect">
            <a:avLst/>
          </a:prstGeom>
        </p:spPr>
      </p:pic>
      <p:pic>
        <p:nvPicPr>
          <p:cNvPr id="27" name="Grafický objekt 26" descr="Otevřená kniha obrys">
            <a:extLst>
              <a:ext uri="{FF2B5EF4-FFF2-40B4-BE49-F238E27FC236}">
                <a16:creationId xmlns:a16="http://schemas.microsoft.com/office/drawing/2014/main" id="{B5A37C67-A6D2-100B-E1FE-9B0AE26B93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73201" y="3814672"/>
            <a:ext cx="666107" cy="666107"/>
          </a:xfrm>
          <a:prstGeom prst="rect">
            <a:avLst/>
          </a:prstGeom>
        </p:spPr>
      </p:pic>
      <p:pic>
        <p:nvPicPr>
          <p:cNvPr id="22" name="Grafický objekt 21" descr="Cesta obrys">
            <a:extLst>
              <a:ext uri="{FF2B5EF4-FFF2-40B4-BE49-F238E27FC236}">
                <a16:creationId xmlns:a16="http://schemas.microsoft.com/office/drawing/2014/main" id="{640EC2AD-865D-7067-2408-6B8FF1ECB3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03917" y="1579432"/>
            <a:ext cx="941890" cy="2432337"/>
          </a:xfrm>
          <a:prstGeom prst="rect">
            <a:avLst/>
          </a:prstGeom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1896553E-15DA-8D9B-B62D-3BE0A97B8F3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50904" y="2937074"/>
            <a:ext cx="613057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kGrotesk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kGrotesk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2C344CBA-4B7C-911F-7B44-A2E46643C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02" y="1713663"/>
            <a:ext cx="7137252" cy="294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44" tIns="119025" rIns="9522" bIns="11902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F0502020204030204" pitchFamily="34" charset="0"/>
                <a:ea typeface="Tahoma" panose="020F0502020204030204" pitchFamily="34" charset="0"/>
                <a:cs typeface="Tahoma" panose="020F0502020204030204" pitchFamily="34" charset="0"/>
              </a:rPr>
              <a:t>Podpora turismu a turistické infrastruktury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F0502020204030204" pitchFamily="34" charset="0"/>
              <a:ea typeface="Tahoma" panose="020F0502020204030204" pitchFamily="34" charset="0"/>
              <a:cs typeface="Tahoma" panose="020F050202020403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F0502020204030204" pitchFamily="34" charset="0"/>
                <a:ea typeface="Tahoma" panose="020F0502020204030204" pitchFamily="34" charset="0"/>
                <a:cs typeface="Tahoma" panose="020F0502020204030204" pitchFamily="34" charset="0"/>
              </a:rPr>
              <a:t>Dotace na vybudování veřejné infrastruktury cestovního ruchu (81. a 82. výzva)</a:t>
            </a:r>
          </a:p>
          <a:p>
            <a:pPr marL="628650" lvl="1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F0502020204030204" pitchFamily="34" charset="0"/>
                <a:ea typeface="Tahoma" panose="020F0502020204030204" pitchFamily="34" charset="0"/>
                <a:cs typeface="Tahoma" panose="020F0502020204030204" pitchFamily="34" charset="0"/>
              </a:rPr>
              <a:t>Možnost získat až 60% podpory na projekty jako parkoviště, sociální zařízení, </a:t>
            </a:r>
            <a:r>
              <a:rPr kumimoji="0" lang="cs-CZ" altLang="cs-CZ" sz="11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F0502020204030204" pitchFamily="34" charset="0"/>
                <a:ea typeface="Tahoma" panose="020F0502020204030204" pitchFamily="34" charset="0"/>
                <a:cs typeface="Tahoma" panose="020F0502020204030204" pitchFamily="34" charset="0"/>
              </a:rPr>
              <a:t>naučné stezky, turistické trasy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F0502020204030204" pitchFamily="34" charset="0"/>
                <a:ea typeface="Tahoma" panose="020F0502020204030204" pitchFamily="34" charset="0"/>
                <a:cs typeface="Tahoma" panose="020F0502020204030204" pitchFamily="34" charset="0"/>
              </a:rPr>
              <a:t>, odpočívadla, informační centra</a:t>
            </a:r>
          </a:p>
          <a:p>
            <a:pPr marL="628650" lvl="1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F0502020204030204" pitchFamily="34" charset="0"/>
                <a:ea typeface="Tahoma" panose="020F0502020204030204" pitchFamily="34" charset="0"/>
                <a:cs typeface="Tahoma" panose="020F0502020204030204" pitchFamily="34" charset="0"/>
              </a:rPr>
              <a:t>Příjem žádostí do 14. 1. 2026, alokace přes 860 mil. Kč, realizace projektů do 31. 12. 20</a:t>
            </a:r>
          </a:p>
          <a:p>
            <a:pPr marL="628650" lvl="1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F0502020204030204" pitchFamily="34" charset="0"/>
                <a:ea typeface="Tahoma" panose="020F0502020204030204" pitchFamily="34" charset="0"/>
                <a:cs typeface="Tahoma" panose="020F0502020204030204" pitchFamily="34" charset="0"/>
              </a:rPr>
              <a:t>Oprávnění žadatelé: obce, kraje, svazky obcí, státní podniky, neziskové organizace v oblasti cestovního ruchu. </a:t>
            </a:r>
            <a:r>
              <a:rPr lang="cs-CZ" altLang="cs-CZ" sz="800" dirty="0">
                <a:latin typeface="Tahoma" panose="020F0502020204030204" pitchFamily="34" charset="0"/>
                <a:ea typeface="Tahoma" panose="020F0502020204030204" pitchFamily="34" charset="0"/>
                <a:cs typeface="Tahoma" panose="020F0502020204030204" pitchFamily="34" charset="0"/>
              </a:rPr>
              <a:t>Např.: </a:t>
            </a:r>
            <a:r>
              <a:rPr lang="cs-CZ" altLang="cs-CZ" sz="800" b="1" i="1" u="sng" dirty="0">
                <a:solidFill>
                  <a:srgbClr val="0070C0"/>
                </a:solidFill>
                <a:latin typeface="Tahoma" panose="020F0502020204030204" pitchFamily="34" charset="0"/>
                <a:ea typeface="Tahoma" panose="020F0502020204030204" pitchFamily="34" charset="0"/>
                <a:cs typeface="Tahoma" panose="020F0502020204030204" pitchFamily="34" charset="0"/>
              </a:rPr>
              <a:t>https://www.enovation.cz/dotacni-titul/cestovni-ruch</a:t>
            </a:r>
            <a:endParaRPr kumimoji="0" lang="cs-CZ" altLang="cs-CZ" sz="800" b="1" i="1" u="sng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ahoma" panose="020F0502020204030204" pitchFamily="34" charset="0"/>
              <a:ea typeface="Tahoma" panose="020F0502020204030204" pitchFamily="34" charset="0"/>
              <a:cs typeface="Tahoma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altLang="cs-CZ" sz="1100" dirty="0">
              <a:latin typeface="Tahoma" panose="020F0502020204030204" pitchFamily="34" charset="0"/>
              <a:ea typeface="Tahoma" panose="020F0502020204030204" pitchFamily="34" charset="0"/>
              <a:cs typeface="Tahoma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100" b="1" dirty="0">
                <a:latin typeface="Tahoma" panose="020F0502020204030204" pitchFamily="34" charset="0"/>
                <a:ea typeface="Tahoma" panose="020F0502020204030204" pitchFamily="34" charset="0"/>
                <a:cs typeface="Tahoma" panose="020F0502020204030204" pitchFamily="34" charset="0"/>
              </a:rPr>
              <a:t>Centrum pro regionální rozvoj </a:t>
            </a:r>
            <a:r>
              <a:rPr lang="cs-CZ" sz="1100" dirty="0">
                <a:latin typeface="Tahoma" panose="020F0502020204030204" pitchFamily="34" charset="0"/>
                <a:ea typeface="Tahoma" panose="020F0502020204030204" pitchFamily="34" charset="0"/>
                <a:cs typeface="Tahoma" panose="020F0502020204030204" pitchFamily="34" charset="0"/>
              </a:rPr>
              <a:t>– Výzva na turistickou infrastrukturu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100" dirty="0">
                <a:latin typeface="Tahoma" panose="020F0502020204030204" pitchFamily="34" charset="0"/>
                <a:ea typeface="Tahoma" panose="020F0502020204030204" pitchFamily="34" charset="0"/>
                <a:cs typeface="Tahoma" panose="020F0502020204030204" pitchFamily="34" charset="0"/>
              </a:rPr>
              <a:t>Dotace na rozvoj a modernizaci turistické infrastruktury (značení tras, navigační cedule, sociální zařízení, cyklotrasy, modernizace infocenter).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100" dirty="0">
                <a:latin typeface="Tahoma" panose="020F0502020204030204" pitchFamily="34" charset="0"/>
                <a:ea typeface="Tahoma" panose="020F0502020204030204" pitchFamily="34" charset="0"/>
                <a:cs typeface="Tahoma" panose="020F0502020204030204" pitchFamily="34" charset="0"/>
              </a:rPr>
              <a:t>Podpora až 30% uznatelných nákladů, maximálně 7 mil. Kč pro veřejnou infrastrukturu s celostátním nebo regionálním dopadem.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100" dirty="0">
                <a:latin typeface="Tahoma" panose="020F0502020204030204" pitchFamily="34" charset="0"/>
                <a:ea typeface="Tahoma" panose="020F0502020204030204" pitchFamily="34" charset="0"/>
                <a:cs typeface="Tahoma" panose="020F0502020204030204" pitchFamily="34" charset="0"/>
              </a:rPr>
              <a:t>Žadatelé: obce, kraje, svazky obcí, destinační společnosti, neziskové organizace.</a:t>
            </a:r>
          </a:p>
          <a:p>
            <a:pPr lvl="1"/>
            <a:r>
              <a:rPr lang="cs-CZ" sz="900" dirty="0">
                <a:latin typeface="Tahoma" panose="020F0502020204030204" pitchFamily="34" charset="0"/>
                <a:ea typeface="Tahoma" panose="020F0502020204030204" pitchFamily="34" charset="0"/>
                <a:cs typeface="Tahoma" panose="020F0502020204030204" pitchFamily="34" charset="0"/>
              </a:rPr>
              <a:t>	</a:t>
            </a:r>
            <a:r>
              <a:rPr lang="cs-CZ" sz="800" b="1" i="1" u="sng" dirty="0">
                <a:solidFill>
                  <a:srgbClr val="0070C0"/>
                </a:solidFill>
                <a:latin typeface="Tahoma" panose="020F0502020204030204" pitchFamily="34" charset="0"/>
                <a:ea typeface="Tahoma" panose="020F0502020204030204" pitchFamily="34" charset="0"/>
                <a:cs typeface="Tahoma" panose="020F0502020204030204" pitchFamily="34" charset="0"/>
              </a:rPr>
              <a:t>https://crr.gov.cz/ziskejte-dotaci-na-turistickou-infrastrukturu/</a:t>
            </a:r>
            <a:endParaRPr kumimoji="0" lang="cs-CZ" altLang="cs-CZ" sz="1800" b="1" i="1" u="sng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367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4C06C-D3D2-1987-2039-3B79CC08D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D5CB2B-5E61-F72A-5847-171EA4030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1001"/>
            <a:ext cx="6013813" cy="771750"/>
          </a:xfrm>
        </p:spPr>
        <p:txBody>
          <a:bodyPr>
            <a:normAutofit/>
          </a:bodyPr>
          <a:lstStyle/>
          <a:p>
            <a:r>
              <a:rPr lang="pl-PL" sz="1800" dirty="0"/>
              <a:t>Zdroje - pokračování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77470-0106-BF48-69C5-5ADFDE3E7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3376-7BDC-4344-8612-6E595346C041}" type="slidenum">
              <a:rPr lang="en-GB" smtClean="0"/>
              <a:pPr/>
              <a:t>7</a:t>
            </a:fld>
            <a:endParaRPr lang="en-GB" dirty="0"/>
          </a:p>
        </p:txBody>
      </p:sp>
      <p:grpSp>
        <p:nvGrpSpPr>
          <p:cNvPr id="6" name="Google Shape;744;p37">
            <a:extLst>
              <a:ext uri="{FF2B5EF4-FFF2-40B4-BE49-F238E27FC236}">
                <a16:creationId xmlns:a16="http://schemas.microsoft.com/office/drawing/2014/main" id="{F2CADC81-4874-6635-F448-8807DBC9551C}"/>
              </a:ext>
            </a:extLst>
          </p:cNvPr>
          <p:cNvGrpSpPr>
            <a:grpSpLocks noChangeAspect="1"/>
          </p:cNvGrpSpPr>
          <p:nvPr/>
        </p:nvGrpSpPr>
        <p:grpSpPr>
          <a:xfrm>
            <a:off x="177948" y="625498"/>
            <a:ext cx="318264" cy="282756"/>
            <a:chOff x="5292575" y="3681900"/>
            <a:chExt cx="420150" cy="373275"/>
          </a:xfrm>
        </p:grpSpPr>
        <p:sp>
          <p:nvSpPr>
            <p:cNvPr id="7" name="Google Shape;745;p37">
              <a:extLst>
                <a:ext uri="{FF2B5EF4-FFF2-40B4-BE49-F238E27FC236}">
                  <a16:creationId xmlns:a16="http://schemas.microsoft.com/office/drawing/2014/main" id="{530E6334-FCF5-2176-CAD5-65875969B4DF}"/>
                </a:ext>
              </a:extLst>
            </p:cNvPr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746;p37">
              <a:extLst>
                <a:ext uri="{FF2B5EF4-FFF2-40B4-BE49-F238E27FC236}">
                  <a16:creationId xmlns:a16="http://schemas.microsoft.com/office/drawing/2014/main" id="{420C5C33-D10D-D92D-1F1A-1A8E0B9073D4}"/>
                </a:ext>
              </a:extLst>
            </p:cNvPr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747;p37">
              <a:extLst>
                <a:ext uri="{FF2B5EF4-FFF2-40B4-BE49-F238E27FC236}">
                  <a16:creationId xmlns:a16="http://schemas.microsoft.com/office/drawing/2014/main" id="{DC4B72AC-1A60-B32E-25FE-2B9EABC12F78}"/>
                </a:ext>
              </a:extLst>
            </p:cNvPr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748;p37">
              <a:extLst>
                <a:ext uri="{FF2B5EF4-FFF2-40B4-BE49-F238E27FC236}">
                  <a16:creationId xmlns:a16="http://schemas.microsoft.com/office/drawing/2014/main" id="{16134342-A1AD-D539-2B70-D95D53806A40}"/>
                </a:ext>
              </a:extLst>
            </p:cNvPr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749;p37">
              <a:extLst>
                <a:ext uri="{FF2B5EF4-FFF2-40B4-BE49-F238E27FC236}">
                  <a16:creationId xmlns:a16="http://schemas.microsoft.com/office/drawing/2014/main" id="{30CD5489-3CFE-0077-EF3A-B551BCB8E4A1}"/>
                </a:ext>
              </a:extLst>
            </p:cNvPr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750;p37">
              <a:extLst>
                <a:ext uri="{FF2B5EF4-FFF2-40B4-BE49-F238E27FC236}">
                  <a16:creationId xmlns:a16="http://schemas.microsoft.com/office/drawing/2014/main" id="{193194A1-5DE2-52C8-D47F-06108D6D653A}"/>
                </a:ext>
              </a:extLst>
            </p:cNvPr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751;p37">
              <a:extLst>
                <a:ext uri="{FF2B5EF4-FFF2-40B4-BE49-F238E27FC236}">
                  <a16:creationId xmlns:a16="http://schemas.microsoft.com/office/drawing/2014/main" id="{9C88F232-B34A-3B1E-1B11-6A308CAF1BD5}"/>
                </a:ext>
              </a:extLst>
            </p:cNvPr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A48B695-F18D-1A99-F513-4107CE9DB5B7}"/>
              </a:ext>
            </a:extLst>
          </p:cNvPr>
          <p:cNvSpPr txBox="1"/>
          <p:nvPr/>
        </p:nvSpPr>
        <p:spPr>
          <a:xfrm>
            <a:off x="273905" y="3897729"/>
            <a:ext cx="713725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100" b="1" dirty="0">
                <a:latin typeface="Tahoma" panose="020F0502020204030204" pitchFamily="34" charset="0"/>
                <a:ea typeface="Tahoma" panose="020F0502020204030204" pitchFamily="34" charset="0"/>
                <a:cs typeface="Tahoma" panose="020F0502020204030204" pitchFamily="34" charset="0"/>
              </a:rPr>
              <a:t>Většina dotačních titulů pro rok 2026 </a:t>
            </a:r>
            <a:r>
              <a:rPr lang="cs-CZ" sz="1100" dirty="0">
                <a:latin typeface="Tahoma" panose="020F0502020204030204" pitchFamily="34" charset="0"/>
                <a:ea typeface="Tahoma" panose="020F0502020204030204" pitchFamily="34" charset="0"/>
                <a:cs typeface="Tahoma" panose="020F0502020204030204" pitchFamily="34" charset="0"/>
              </a:rPr>
              <a:t>bude vyhlašována v průběhu 2. poloviny roku 2025 a začátkem roku 2026. Doporučujeme sledovat weby krajských úřadů, Ministerstva pro místní rozvoj, Ministerstva životního prostředí a specializované dotační portály pro aktuální informace.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B3EB15B-22B4-33C1-9D20-B806ADADB15D}"/>
              </a:ext>
            </a:extLst>
          </p:cNvPr>
          <p:cNvSpPr txBox="1"/>
          <p:nvPr/>
        </p:nvSpPr>
        <p:spPr>
          <a:xfrm>
            <a:off x="227773" y="1367528"/>
            <a:ext cx="7399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Zdrojem financování mohou být některé dotační tituly:</a:t>
            </a:r>
            <a:endParaRPr lang="cs-CZ" b="1" dirty="0"/>
          </a:p>
        </p:txBody>
      </p:sp>
      <p:pic>
        <p:nvPicPr>
          <p:cNvPr id="21" name="Grafický objekt 20" descr="Vlak obrys">
            <a:extLst>
              <a:ext uri="{FF2B5EF4-FFF2-40B4-BE49-F238E27FC236}">
                <a16:creationId xmlns:a16="http://schemas.microsoft.com/office/drawing/2014/main" id="{346DBC85-0C3C-D8A2-D59D-F787C7D59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61827" y="1579432"/>
            <a:ext cx="666107" cy="666107"/>
          </a:xfrm>
          <a:prstGeom prst="rect">
            <a:avLst/>
          </a:prstGeom>
        </p:spPr>
      </p:pic>
      <p:pic>
        <p:nvPicPr>
          <p:cNvPr id="23" name="Grafický objekt 22" descr="Vysílač mobilní sítě obrys">
            <a:extLst>
              <a:ext uri="{FF2B5EF4-FFF2-40B4-BE49-F238E27FC236}">
                <a16:creationId xmlns:a16="http://schemas.microsoft.com/office/drawing/2014/main" id="{EA7DBDBC-497F-FFA1-2C36-FDC163785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0069" y="2543915"/>
            <a:ext cx="689604" cy="689604"/>
          </a:xfrm>
          <a:prstGeom prst="rect">
            <a:avLst/>
          </a:prstGeom>
        </p:spPr>
      </p:pic>
      <p:pic>
        <p:nvPicPr>
          <p:cNvPr id="27" name="Grafický objekt 26" descr="Otevřená kniha obrys">
            <a:extLst>
              <a:ext uri="{FF2B5EF4-FFF2-40B4-BE49-F238E27FC236}">
                <a16:creationId xmlns:a16="http://schemas.microsoft.com/office/drawing/2014/main" id="{903A858D-B577-16CA-7FB6-B172BD71BE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73201" y="3814672"/>
            <a:ext cx="666107" cy="666107"/>
          </a:xfrm>
          <a:prstGeom prst="rect">
            <a:avLst/>
          </a:prstGeom>
        </p:spPr>
      </p:pic>
      <p:pic>
        <p:nvPicPr>
          <p:cNvPr id="22" name="Grafický objekt 21" descr="Cesta obrys">
            <a:extLst>
              <a:ext uri="{FF2B5EF4-FFF2-40B4-BE49-F238E27FC236}">
                <a16:creationId xmlns:a16="http://schemas.microsoft.com/office/drawing/2014/main" id="{D359E46D-53CC-DB29-0265-37D466D5F5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03917" y="1579432"/>
            <a:ext cx="941890" cy="2432337"/>
          </a:xfrm>
          <a:prstGeom prst="rect">
            <a:avLst/>
          </a:prstGeom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EB2689DA-78F2-5834-3051-7070BD1CB7C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7080" y="3099359"/>
            <a:ext cx="6130578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100" b="1" dirty="0">
                <a:latin typeface="Tahoma" panose="020F0502020204030204" pitchFamily="34" charset="0"/>
                <a:ea typeface="Tahoma" panose="020F0502020204030204" pitchFamily="34" charset="0"/>
                <a:cs typeface="Tahoma" panose="020F0502020204030204" pitchFamily="34" charset="0"/>
              </a:rPr>
              <a:t>Další dotační tituly pro “blízké“ oblasti:</a:t>
            </a:r>
          </a:p>
          <a:p>
            <a:endParaRPr lang="cs-CZ" sz="1100" b="1" dirty="0">
              <a:latin typeface="Tahoma" panose="020F0502020204030204" pitchFamily="34" charset="0"/>
              <a:ea typeface="Tahoma" panose="020F0502020204030204" pitchFamily="34" charset="0"/>
              <a:cs typeface="Tahoma" panose="020F050202020403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100" dirty="0">
                <a:latin typeface="Tahoma" panose="020F0502020204030204" pitchFamily="34" charset="0"/>
                <a:ea typeface="Tahoma" panose="020F0502020204030204" pitchFamily="34" charset="0"/>
                <a:cs typeface="Tahoma" panose="020F0502020204030204" pitchFamily="34" charset="0"/>
              </a:rPr>
              <a:t>Ekologické projekty a životní prostředí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100" dirty="0">
                <a:latin typeface="Tahoma" panose="020F0502020204030204" pitchFamily="34" charset="0"/>
                <a:ea typeface="Tahoma" panose="020F0502020204030204" pitchFamily="34" charset="0"/>
                <a:cs typeface="Tahoma" panose="020F0502020204030204" pitchFamily="34" charset="0"/>
              </a:rPr>
              <a:t>Volnočasové aktivity a kultura</a:t>
            </a:r>
          </a:p>
          <a:p>
            <a:pPr lvl="1"/>
            <a:endParaRPr lang="cs-CZ" sz="1100" dirty="0">
              <a:latin typeface="Tahoma" panose="020F0502020204030204" pitchFamily="34" charset="0"/>
              <a:ea typeface="Tahoma" panose="020F0502020204030204" pitchFamily="34" charset="0"/>
              <a:cs typeface="Tahoma" panose="020F0502020204030204" pitchFamily="34" charset="0"/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1D20AE40-8EBA-BEE0-395C-2E375257B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72" y="1638126"/>
            <a:ext cx="7137252" cy="159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44" tIns="119025" rIns="9522" bIns="11902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F0502020204030204" pitchFamily="34" charset="0"/>
                <a:ea typeface="Tahoma" panose="020F0502020204030204" pitchFamily="34" charset="0"/>
                <a:cs typeface="Tahoma" panose="020F0502020204030204" pitchFamily="34" charset="0"/>
              </a:rPr>
              <a:t>Podpora turismu a turistické infrastruktury – další příklady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F0502020204030204" pitchFamily="34" charset="0"/>
              <a:ea typeface="Tahoma" panose="020F0502020204030204" pitchFamily="34" charset="0"/>
              <a:cs typeface="Tahoma" panose="020F0502020204030204" pitchFamily="34" charset="0"/>
            </a:endParaRPr>
          </a:p>
          <a:p>
            <a:r>
              <a:rPr lang="cs-CZ" sz="1100" b="1" dirty="0">
                <a:latin typeface="Tahoma" panose="020F0502020204030204" pitchFamily="34" charset="0"/>
                <a:ea typeface="Tahoma" panose="020F0502020204030204" pitchFamily="34" charset="0"/>
                <a:cs typeface="Tahoma" panose="020F0502020204030204" pitchFamily="34" charset="0"/>
              </a:rPr>
              <a:t>Středočeský kraj – Fond podpory cestovního ruchu</a:t>
            </a:r>
          </a:p>
          <a:p>
            <a:endParaRPr lang="cs-CZ" sz="1100" b="1" dirty="0">
              <a:latin typeface="Tahoma" panose="020F0502020204030204" pitchFamily="34" charset="0"/>
              <a:ea typeface="Tahoma" panose="020F0502020204030204" pitchFamily="34" charset="0"/>
              <a:cs typeface="Tahoma" panose="020F0502020204030204" pitchFamily="34" charset="0"/>
            </a:endParaRPr>
          </a:p>
          <a:p>
            <a:pPr lvl="1"/>
            <a:r>
              <a:rPr lang="cs-CZ" sz="1100" dirty="0">
                <a:latin typeface="Tahoma" panose="020F0502020204030204" pitchFamily="34" charset="0"/>
                <a:ea typeface="Tahoma" panose="020F0502020204030204" pitchFamily="34" charset="0"/>
                <a:cs typeface="Tahoma" panose="020F0502020204030204" pitchFamily="34" charset="0"/>
              </a:rPr>
              <a:t>Podpora významných kulturních, společenských a sportovních akcí, rozvoje doprovodné infrastruktury a destinačního managementu.</a:t>
            </a:r>
          </a:p>
          <a:p>
            <a:pPr lvl="1"/>
            <a:r>
              <a:rPr lang="cs-CZ" sz="800" b="1" i="1" u="sng" dirty="0">
                <a:solidFill>
                  <a:srgbClr val="0070C0"/>
                </a:solidFill>
                <a:latin typeface="Tahoma" panose="020F0502020204030204" pitchFamily="34" charset="0"/>
                <a:ea typeface="Tahoma" panose="020F0502020204030204" pitchFamily="34" charset="0"/>
                <a:cs typeface="Tahoma" panose="020F0502020204030204" pitchFamily="34" charset="0"/>
              </a:rPr>
              <a:t>https://stredoceskykraj.cz/web/urad/dotace-v-cestovnim-ruchu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F0502020204030204" pitchFamily="34" charset="0"/>
              <a:ea typeface="Tahoma" panose="020F0502020204030204" pitchFamily="34" charset="0"/>
              <a:cs typeface="Tahoma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574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ED519-6A5E-3DAD-6802-215373D9D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BB169D-B1A4-A6A3-BF9E-7A15895B1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1001"/>
            <a:ext cx="6013813" cy="771750"/>
          </a:xfrm>
        </p:spPr>
        <p:txBody>
          <a:bodyPr>
            <a:normAutofit/>
          </a:bodyPr>
          <a:lstStyle/>
          <a:p>
            <a:r>
              <a:rPr lang="pl-PL" sz="1800" dirty="0"/>
              <a:t>Digitální virtuální naučné stezky s aplikací </a:t>
            </a:r>
            <a:r>
              <a:rPr lang="pl-PL" sz="1800" b="1" dirty="0"/>
              <a:t>WalkIS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3014C-61D5-20D0-DA6F-138B6748B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3376-7BDC-4344-8612-6E595346C041}" type="slidenum">
              <a:rPr lang="en-GB" smtClean="0"/>
              <a:pPr/>
              <a:t>8</a:t>
            </a:fld>
            <a:endParaRPr lang="en-GB" dirty="0"/>
          </a:p>
        </p:txBody>
      </p:sp>
      <p:grpSp>
        <p:nvGrpSpPr>
          <p:cNvPr id="6" name="Google Shape;744;p37">
            <a:extLst>
              <a:ext uri="{FF2B5EF4-FFF2-40B4-BE49-F238E27FC236}">
                <a16:creationId xmlns:a16="http://schemas.microsoft.com/office/drawing/2014/main" id="{743819A4-60C0-59C8-12D9-78B7D9C5F648}"/>
              </a:ext>
            </a:extLst>
          </p:cNvPr>
          <p:cNvGrpSpPr>
            <a:grpSpLocks noChangeAspect="1"/>
          </p:cNvGrpSpPr>
          <p:nvPr/>
        </p:nvGrpSpPr>
        <p:grpSpPr>
          <a:xfrm>
            <a:off x="177948" y="625498"/>
            <a:ext cx="318264" cy="282756"/>
            <a:chOff x="5292575" y="3681900"/>
            <a:chExt cx="420150" cy="373275"/>
          </a:xfrm>
        </p:grpSpPr>
        <p:sp>
          <p:nvSpPr>
            <p:cNvPr id="7" name="Google Shape;745;p37">
              <a:extLst>
                <a:ext uri="{FF2B5EF4-FFF2-40B4-BE49-F238E27FC236}">
                  <a16:creationId xmlns:a16="http://schemas.microsoft.com/office/drawing/2014/main" id="{63A05B63-F01E-1313-7B6A-A0829D835E3F}"/>
                </a:ext>
              </a:extLst>
            </p:cNvPr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746;p37">
              <a:extLst>
                <a:ext uri="{FF2B5EF4-FFF2-40B4-BE49-F238E27FC236}">
                  <a16:creationId xmlns:a16="http://schemas.microsoft.com/office/drawing/2014/main" id="{2CB66CAD-6F21-6312-E0F8-B068C66C781F}"/>
                </a:ext>
              </a:extLst>
            </p:cNvPr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747;p37">
              <a:extLst>
                <a:ext uri="{FF2B5EF4-FFF2-40B4-BE49-F238E27FC236}">
                  <a16:creationId xmlns:a16="http://schemas.microsoft.com/office/drawing/2014/main" id="{F0EF1DB4-D5BA-2818-15BA-4A04556AFBA3}"/>
                </a:ext>
              </a:extLst>
            </p:cNvPr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748;p37">
              <a:extLst>
                <a:ext uri="{FF2B5EF4-FFF2-40B4-BE49-F238E27FC236}">
                  <a16:creationId xmlns:a16="http://schemas.microsoft.com/office/drawing/2014/main" id="{5362DF4C-567B-38F1-3471-ACDE2F0513C2}"/>
                </a:ext>
              </a:extLst>
            </p:cNvPr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749;p37">
              <a:extLst>
                <a:ext uri="{FF2B5EF4-FFF2-40B4-BE49-F238E27FC236}">
                  <a16:creationId xmlns:a16="http://schemas.microsoft.com/office/drawing/2014/main" id="{AE60F641-2CC8-BA85-A84E-A9026FEED7B0}"/>
                </a:ext>
              </a:extLst>
            </p:cNvPr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750;p37">
              <a:extLst>
                <a:ext uri="{FF2B5EF4-FFF2-40B4-BE49-F238E27FC236}">
                  <a16:creationId xmlns:a16="http://schemas.microsoft.com/office/drawing/2014/main" id="{F075E774-88AF-CADC-5F01-43569C953779}"/>
                </a:ext>
              </a:extLst>
            </p:cNvPr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751;p37">
              <a:extLst>
                <a:ext uri="{FF2B5EF4-FFF2-40B4-BE49-F238E27FC236}">
                  <a16:creationId xmlns:a16="http://schemas.microsoft.com/office/drawing/2014/main" id="{3F29A32A-D4C7-1C1B-D2CF-A67485E7FB08}"/>
                </a:ext>
              </a:extLst>
            </p:cNvPr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B857A71-7B78-8939-8204-984B3053A7C5}"/>
              </a:ext>
            </a:extLst>
          </p:cNvPr>
          <p:cNvSpPr txBox="1"/>
          <p:nvPr/>
        </p:nvSpPr>
        <p:spPr>
          <a:xfrm>
            <a:off x="1364878" y="4375972"/>
            <a:ext cx="65164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>
                <a:solidFill>
                  <a:schemeClr val="bg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https://bcocz.maps.arcgis.com/apps/instant/sidebar/index.html?appid=b0a9566bbc624f2f873532176c5b9bf6</a:t>
            </a:r>
            <a:r>
              <a:rPr lang="cs-CZ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435CD87-E3ED-469B-0B8A-CEDE95EF3AF1}"/>
              </a:ext>
            </a:extLst>
          </p:cNvPr>
          <p:cNvSpPr txBox="1"/>
          <p:nvPr/>
        </p:nvSpPr>
        <p:spPr>
          <a:xfrm>
            <a:off x="239979" y="1579432"/>
            <a:ext cx="73996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Příkladem řešení pro digitální virtuální naučné stezky je aplikace </a:t>
            </a:r>
            <a:r>
              <a:rPr lang="cs-CZ" sz="1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WalkIS</a:t>
            </a:r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(Walk In Stories, Procházky do příběhů). Je to mobilní aplikace pro chytré telefony s </a:t>
            </a:r>
            <a:r>
              <a:rPr lang="cs-CZ" sz="1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IOS</a:t>
            </a:r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nebo </a:t>
            </a:r>
            <a:r>
              <a:rPr lang="cs-CZ" sz="1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Android</a:t>
            </a:r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Využívá navigace </a:t>
            </a:r>
            <a:r>
              <a:rPr lang="cs-CZ" sz="1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GPS </a:t>
            </a:r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stahuje si obsah ze </a:t>
            </a:r>
            <a:r>
              <a:rPr lang="cs-CZ" sz="1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sítě mobilního internetu</a:t>
            </a:r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endParaRPr lang="cs-CZ" sz="12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každém bodě procházky se </a:t>
            </a:r>
            <a:r>
              <a:rPr lang="cs-CZ" sz="1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automaticky spustí vyprávění </a:t>
            </a:r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(lidé docela neradi jenom čtou texty na informačních tabulích) k danému místu. </a:t>
            </a:r>
          </a:p>
          <a:p>
            <a:pPr algn="just"/>
            <a:endParaRPr lang="cs-CZ" sz="12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každém místě je možné se podívat off-line na celou informační tabuli dané stezky, kde jsou:</a:t>
            </a:r>
          </a:p>
          <a:p>
            <a:pPr algn="just"/>
            <a:endParaRPr lang="cs-CZ" sz="12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vlastní informace</a:t>
            </a:r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které jsou při tvorbě DVNS připraveny autory DVNS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veřejné textové zdroje</a:t>
            </a:r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kterými jsou např. veřejně dostupné informace na webech jako je wikipedie</a:t>
            </a:r>
            <a:endParaRPr lang="cs-CZ" sz="1200" b="1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veřejné audiovizuální zdroje</a:t>
            </a:r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kterými jsou např. videa jiných návštěvníků publikovaná ve veřejném prostoru s právem pro přehrávání (např. YouTube)</a:t>
            </a:r>
          </a:p>
          <a:p>
            <a:pPr algn="just"/>
            <a:endParaRPr lang="cs-CZ" sz="12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cs-CZ" dirty="0"/>
          </a:p>
        </p:txBody>
      </p:sp>
      <p:pic>
        <p:nvPicPr>
          <p:cNvPr id="3" name="Obrázek 2" descr="Obsah obrázku Grafika, klipart, design&#10;&#10;Obsah vygenerovaný umělou inteligencí může být nesprávný.">
            <a:extLst>
              <a:ext uri="{FF2B5EF4-FFF2-40B4-BE49-F238E27FC236}">
                <a16:creationId xmlns:a16="http://schemas.microsoft.com/office/drawing/2014/main" id="{682C0EB0-5790-8BB2-01E2-5EF7EEB03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899" y="433116"/>
            <a:ext cx="1298980" cy="1439270"/>
          </a:xfrm>
          <a:prstGeom prst="rect">
            <a:avLst/>
          </a:prstGeom>
        </p:spPr>
      </p:pic>
      <p:pic>
        <p:nvPicPr>
          <p:cNvPr id="14" name="Obrázek 13" descr="Obsah obrázku design, vzor, Grafika, oranžová&#10;&#10;Obsah vygenerovaný umělou inteligencí může být nesprávný.">
            <a:extLst>
              <a:ext uri="{FF2B5EF4-FFF2-40B4-BE49-F238E27FC236}">
                <a16:creationId xmlns:a16="http://schemas.microsoft.com/office/drawing/2014/main" id="{CA7D3C0B-F940-17D4-B6E1-C1F6BF1085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06" b="93056" l="5556" r="92083">
                        <a14:foregroundMark x1="25139" y1="25417" x2="25139" y2="25417"/>
                        <a14:foregroundMark x1="16667" y1="6944" x2="16667" y2="6944"/>
                        <a14:foregroundMark x1="5972" y1="10833" x2="5972" y2="10833"/>
                        <a14:foregroundMark x1="16111" y1="15000" x2="16111" y2="15000"/>
                        <a14:foregroundMark x1="31250" y1="8194" x2="31250" y2="8194"/>
                        <a14:foregroundMark x1="31667" y1="19306" x2="31667" y2="19306"/>
                        <a14:foregroundMark x1="37083" y1="7639" x2="37083" y2="7639"/>
                        <a14:foregroundMark x1="37083" y1="13472" x2="37083" y2="13472"/>
                        <a14:foregroundMark x1="25417" y1="31528" x2="25417" y2="31528"/>
                        <a14:foregroundMark x1="34861" y1="29028" x2="34861" y2="29028"/>
                        <a14:foregroundMark x1="37500" y1="26389" x2="37500" y2="26389"/>
                        <a14:foregroundMark x1="6667" y1="35139" x2="6667" y2="35139"/>
                        <a14:foregroundMark x1="16806" y1="48889" x2="16806" y2="48889"/>
                        <a14:foregroundMark x1="21944" y1="56250" x2="21944" y2="56250"/>
                        <a14:foregroundMark x1="7083" y1="62361" x2="7083" y2="62361"/>
                        <a14:foregroundMark x1="6806" y1="68333" x2="6806" y2="68333"/>
                        <a14:foregroundMark x1="12361" y1="73889" x2="12361" y2="73889"/>
                        <a14:foregroundMark x1="18056" y1="83472" x2="18056" y2="83472"/>
                        <a14:foregroundMark x1="19444" y1="93194" x2="19444" y2="93194"/>
                        <a14:foregroundMark x1="31667" y1="82778" x2="31667" y2="82778"/>
                        <a14:foregroundMark x1="35000" y1="90833" x2="35000" y2="90833"/>
                        <a14:foregroundMark x1="42778" y1="91111" x2="42778" y2="91111"/>
                        <a14:foregroundMark x1="37500" y1="85833" x2="37500" y2="85833"/>
                        <a14:foregroundMark x1="36528" y1="77639" x2="36528" y2="77639"/>
                        <a14:foregroundMark x1="40556" y1="74861" x2="40556" y2="74861"/>
                        <a14:foregroundMark x1="25139" y1="63333" x2="25139" y2="63333"/>
                        <a14:foregroundMark x1="52361" y1="86667" x2="52361" y2="86667"/>
                        <a14:foregroundMark x1="56111" y1="83750" x2="56111" y2="83750"/>
                        <a14:foregroundMark x1="58889" y1="80972" x2="58889" y2="80972"/>
                        <a14:foregroundMark x1="61111" y1="74583" x2="61111" y2="74583"/>
                        <a14:foregroundMark x1="74583" y1="74861" x2="74583" y2="74861"/>
                        <a14:foregroundMark x1="59306" y1="90000" x2="59306" y2="90000"/>
                        <a14:foregroundMark x1="69306" y1="91389" x2="69306" y2="91389"/>
                        <a14:foregroundMark x1="77222" y1="90000" x2="77222" y2="90000"/>
                        <a14:foregroundMark x1="81528" y1="92917" x2="81528" y2="92917"/>
                        <a14:foregroundMark x1="89722" y1="90417" x2="89722" y2="90417"/>
                        <a14:foregroundMark x1="92083" y1="85556" x2="92083" y2="85556"/>
                        <a14:foregroundMark x1="92083" y1="77361" x2="92083" y2="77361"/>
                        <a14:foregroundMark x1="91806" y1="69028" x2="91806" y2="69028"/>
                        <a14:foregroundMark x1="91528" y1="51667" x2="91528" y2="51667"/>
                        <a14:foregroundMark x1="86667" y1="39861" x2="86667" y2="39861"/>
                        <a14:foregroundMark x1="91528" y1="31944" x2="91528" y2="31944"/>
                        <a14:foregroundMark x1="89028" y1="26111" x2="89028" y2="26111"/>
                        <a14:foregroundMark x1="82778" y1="17361" x2="82778" y2="17361"/>
                        <a14:foregroundMark x1="67500" y1="9861" x2="67500" y2="9861"/>
                        <a14:foregroundMark x1="61111" y1="10833" x2="61111" y2="10833"/>
                        <a14:foregroundMark x1="55417" y1="8056" x2="55417" y2="8056"/>
                        <a14:foregroundMark x1="52083" y1="10833" x2="52083" y2="10833"/>
                        <a14:foregroundMark x1="49167" y1="13889" x2="49167" y2="13889"/>
                        <a14:foregroundMark x1="52361" y1="31667" x2="52361" y2="31667"/>
                        <a14:foregroundMark x1="58611" y1="32639" x2="58611" y2="32639"/>
                        <a14:foregroundMark x1="55417" y1="26111" x2="55417" y2="26111"/>
                        <a14:foregroundMark x1="55139" y1="13889" x2="55139" y2="13889"/>
                        <a14:foregroundMark x1="64861" y1="17778" x2="64861" y2="17778"/>
                        <a14:foregroundMark x1="65139" y1="29444" x2="65139" y2="29444"/>
                        <a14:foregroundMark x1="65278" y1="35694" x2="65278" y2="35694"/>
                        <a14:foregroundMark x1="83194" y1="46806" x2="83194" y2="46806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746" y="2299676"/>
            <a:ext cx="1116369" cy="1116369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0995FBC9-C427-F7E2-C76C-70F3CE825490}"/>
              </a:ext>
            </a:extLst>
          </p:cNvPr>
          <p:cNvSpPr/>
          <p:nvPr/>
        </p:nvSpPr>
        <p:spPr>
          <a:xfrm>
            <a:off x="7663945" y="1418591"/>
            <a:ext cx="1208894" cy="273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WalkIS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3AE477CB-69DC-FA85-9DF8-3697ABDA334A}"/>
              </a:ext>
            </a:extLst>
          </p:cNvPr>
          <p:cNvSpPr txBox="1"/>
          <p:nvPr/>
        </p:nvSpPr>
        <p:spPr>
          <a:xfrm>
            <a:off x="7579280" y="3718967"/>
            <a:ext cx="15371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/>
              <a:t>Webová podpora je na </a:t>
            </a:r>
          </a:p>
          <a:p>
            <a:pPr algn="ctr"/>
            <a:r>
              <a:rPr lang="cs-CZ" sz="1400" b="1" dirty="0"/>
              <a:t>www.walkis.cz</a:t>
            </a:r>
          </a:p>
        </p:txBody>
      </p:sp>
    </p:spTree>
    <p:extLst>
      <p:ext uri="{BB962C8B-B14F-4D97-AF65-F5344CB8AC3E}">
        <p14:creationId xmlns:p14="http://schemas.microsoft.com/office/powerpoint/2010/main" val="1786370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8C21E-5590-6DAD-E5CD-3D286D09A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F7ACAA-23DB-1D27-AD00-ABB62BA30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1001"/>
            <a:ext cx="6013813" cy="771750"/>
          </a:xfrm>
        </p:spPr>
        <p:txBody>
          <a:bodyPr>
            <a:normAutofit/>
          </a:bodyPr>
          <a:lstStyle/>
          <a:p>
            <a:r>
              <a:rPr lang="pl-PL" sz="1800" dirty="0"/>
              <a:t>Digitální virtuální naučné stezky s aplikací </a:t>
            </a:r>
            <a:r>
              <a:rPr lang="pl-PL" sz="1800" b="1" dirty="0"/>
              <a:t>TalkIS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D0663E-C2CD-F8A3-477B-B1D99C508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3376-7BDC-4344-8612-6E595346C041}" type="slidenum">
              <a:rPr lang="en-GB" smtClean="0"/>
              <a:pPr/>
              <a:t>9</a:t>
            </a:fld>
            <a:endParaRPr lang="en-GB" dirty="0"/>
          </a:p>
        </p:txBody>
      </p:sp>
      <p:grpSp>
        <p:nvGrpSpPr>
          <p:cNvPr id="6" name="Google Shape;744;p37">
            <a:extLst>
              <a:ext uri="{FF2B5EF4-FFF2-40B4-BE49-F238E27FC236}">
                <a16:creationId xmlns:a16="http://schemas.microsoft.com/office/drawing/2014/main" id="{92FDD858-C4A3-0871-0CE6-D4CD720ABA8A}"/>
              </a:ext>
            </a:extLst>
          </p:cNvPr>
          <p:cNvGrpSpPr>
            <a:grpSpLocks noChangeAspect="1"/>
          </p:cNvGrpSpPr>
          <p:nvPr/>
        </p:nvGrpSpPr>
        <p:grpSpPr>
          <a:xfrm>
            <a:off x="177948" y="625498"/>
            <a:ext cx="318264" cy="282756"/>
            <a:chOff x="5292575" y="3681900"/>
            <a:chExt cx="420150" cy="373275"/>
          </a:xfrm>
        </p:grpSpPr>
        <p:sp>
          <p:nvSpPr>
            <p:cNvPr id="7" name="Google Shape;745;p37">
              <a:extLst>
                <a:ext uri="{FF2B5EF4-FFF2-40B4-BE49-F238E27FC236}">
                  <a16:creationId xmlns:a16="http://schemas.microsoft.com/office/drawing/2014/main" id="{8D85D040-A732-918D-0DCA-EF39CB6F4149}"/>
                </a:ext>
              </a:extLst>
            </p:cNvPr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746;p37">
              <a:extLst>
                <a:ext uri="{FF2B5EF4-FFF2-40B4-BE49-F238E27FC236}">
                  <a16:creationId xmlns:a16="http://schemas.microsoft.com/office/drawing/2014/main" id="{C137BE97-58E2-2406-DE90-8DB4985E8B2A}"/>
                </a:ext>
              </a:extLst>
            </p:cNvPr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747;p37">
              <a:extLst>
                <a:ext uri="{FF2B5EF4-FFF2-40B4-BE49-F238E27FC236}">
                  <a16:creationId xmlns:a16="http://schemas.microsoft.com/office/drawing/2014/main" id="{63BCBFE6-4A16-24F3-E03C-2056329B285F}"/>
                </a:ext>
              </a:extLst>
            </p:cNvPr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748;p37">
              <a:extLst>
                <a:ext uri="{FF2B5EF4-FFF2-40B4-BE49-F238E27FC236}">
                  <a16:creationId xmlns:a16="http://schemas.microsoft.com/office/drawing/2014/main" id="{493C297B-FB74-0947-27D7-E34709D83C9E}"/>
                </a:ext>
              </a:extLst>
            </p:cNvPr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749;p37">
              <a:extLst>
                <a:ext uri="{FF2B5EF4-FFF2-40B4-BE49-F238E27FC236}">
                  <a16:creationId xmlns:a16="http://schemas.microsoft.com/office/drawing/2014/main" id="{368C4545-3A6B-A376-0F49-A3D5109634B2}"/>
                </a:ext>
              </a:extLst>
            </p:cNvPr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750;p37">
              <a:extLst>
                <a:ext uri="{FF2B5EF4-FFF2-40B4-BE49-F238E27FC236}">
                  <a16:creationId xmlns:a16="http://schemas.microsoft.com/office/drawing/2014/main" id="{C9F415FC-33AA-7C28-2A19-D473692FCD21}"/>
                </a:ext>
              </a:extLst>
            </p:cNvPr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751;p37">
              <a:extLst>
                <a:ext uri="{FF2B5EF4-FFF2-40B4-BE49-F238E27FC236}">
                  <a16:creationId xmlns:a16="http://schemas.microsoft.com/office/drawing/2014/main" id="{66CD88BC-056E-1AB6-597A-594F4C9DD694}"/>
                </a:ext>
              </a:extLst>
            </p:cNvPr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FA8D93C-5DD3-7AAF-F0E1-DE3FD2FDD45C}"/>
              </a:ext>
            </a:extLst>
          </p:cNvPr>
          <p:cNvSpPr txBox="1"/>
          <p:nvPr/>
        </p:nvSpPr>
        <p:spPr>
          <a:xfrm>
            <a:off x="1364878" y="4375972"/>
            <a:ext cx="65164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>
                <a:solidFill>
                  <a:schemeClr val="bg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https://bcocz.maps.arcgis.com/apps/instant/sidebar/index.html?appid=b0a9566bbc624f2f873532176c5b9bf6</a:t>
            </a:r>
            <a:r>
              <a:rPr lang="cs-CZ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C5BFA51-32A2-DBFA-4A70-3CEF3BD62340}"/>
              </a:ext>
            </a:extLst>
          </p:cNvPr>
          <p:cNvSpPr txBox="1"/>
          <p:nvPr/>
        </p:nvSpPr>
        <p:spPr>
          <a:xfrm>
            <a:off x="239979" y="1579432"/>
            <a:ext cx="73996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Podobnou funkcionalitu má i Off-line aplikace </a:t>
            </a:r>
            <a:r>
              <a:rPr lang="cs-CZ" sz="1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TalkIS</a:t>
            </a:r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(Talk-Trail Stories, Vyprávěné příběhy Naučných stezek). Je to mobilní web pro chytré telefony s </a:t>
            </a:r>
            <a:r>
              <a:rPr lang="cs-CZ" sz="1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IOS</a:t>
            </a:r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nebo </a:t>
            </a:r>
            <a:r>
              <a:rPr lang="cs-CZ" sz="1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Android</a:t>
            </a:r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Využívá navigace </a:t>
            </a:r>
            <a:r>
              <a:rPr lang="cs-CZ" sz="1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GPS s pomocí </a:t>
            </a:r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www.mapy.com</a:t>
            </a:r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stahuje si obsah ze </a:t>
            </a:r>
            <a:r>
              <a:rPr lang="cs-CZ" sz="1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sítě mobilního internetu</a:t>
            </a:r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endParaRPr lang="cs-CZ" sz="12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každém bodě procházky se podle mapy v navigaci </a:t>
            </a:r>
            <a:r>
              <a:rPr lang="cs-CZ" sz="1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lze spustit vyprávění </a:t>
            </a:r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(lidé docela neradi jenom čtou texty na informačních tabulích) k danému místu. </a:t>
            </a:r>
          </a:p>
          <a:p>
            <a:pPr algn="just"/>
            <a:endParaRPr lang="cs-CZ" sz="12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každém místě je možné se rovněž podívat off-line na celou informační tabuli dané stezky, kde jsou:</a:t>
            </a:r>
          </a:p>
          <a:p>
            <a:pPr algn="just"/>
            <a:endParaRPr lang="cs-CZ" sz="12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vlastní informace</a:t>
            </a:r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které jsou při tvorbě DVNS připraveny autory DVNS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veřejné textové zdroje</a:t>
            </a:r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kterými jsou např. veřejně dostupné informace na webech jako je wikipedie</a:t>
            </a:r>
            <a:endParaRPr lang="cs-CZ" sz="1200" b="1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2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veřejné audiovizuální zdroje</a:t>
            </a:r>
            <a:r>
              <a:rPr lang="cs-CZ" sz="1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kterými jsou např. videa jiných návštěvníků publikovaná ve veřejném prostoru s právem pro přehrávání (např. YouTube)</a:t>
            </a:r>
          </a:p>
          <a:p>
            <a:pPr algn="just"/>
            <a:endParaRPr lang="cs-CZ" sz="12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cs-CZ" dirty="0"/>
          </a:p>
        </p:txBody>
      </p:sp>
      <p:pic>
        <p:nvPicPr>
          <p:cNvPr id="19" name="Obrázek 18" descr="Obsah obrázku Grafika, kruh, symbol, klipart&#10;&#10;Obsah generovaný pomocí AI může být nesprávný.">
            <a:extLst>
              <a:ext uri="{FF2B5EF4-FFF2-40B4-BE49-F238E27FC236}">
                <a16:creationId xmlns:a16="http://schemas.microsoft.com/office/drawing/2014/main" id="{DE54AFF7-6A92-A915-D3F7-43F9931640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282" y="432910"/>
            <a:ext cx="1298980" cy="1439682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D6C4358A-335C-A3EA-024A-4F5B5F7283EE}"/>
              </a:ext>
            </a:extLst>
          </p:cNvPr>
          <p:cNvSpPr/>
          <p:nvPr/>
        </p:nvSpPr>
        <p:spPr>
          <a:xfrm>
            <a:off x="7623325" y="1401622"/>
            <a:ext cx="1208894" cy="273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TalkIS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4DBECF14-0A7C-5B99-BE32-847191BDBAEF}"/>
              </a:ext>
            </a:extLst>
          </p:cNvPr>
          <p:cNvSpPr txBox="1"/>
          <p:nvPr/>
        </p:nvSpPr>
        <p:spPr>
          <a:xfrm>
            <a:off x="7694542" y="3061147"/>
            <a:ext cx="1359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Web je na adrese:</a:t>
            </a:r>
          </a:p>
          <a:p>
            <a:r>
              <a:rPr lang="cs-CZ" sz="1400" b="1" dirty="0"/>
              <a:t>www.talkis.cz</a:t>
            </a:r>
          </a:p>
        </p:txBody>
      </p:sp>
    </p:spTree>
    <p:extLst>
      <p:ext uri="{BB962C8B-B14F-4D97-AF65-F5344CB8AC3E}">
        <p14:creationId xmlns:p14="http://schemas.microsoft.com/office/powerpoint/2010/main" val="2482948209"/>
      </p:ext>
    </p:extLst>
  </p:cSld>
  <p:clrMapOvr>
    <a:masterClrMapping/>
  </p:clrMapOvr>
</p:sld>
</file>

<file path=ppt/theme/theme1.xml><?xml version="1.0" encoding="utf-8"?>
<a:theme xmlns:a="http://schemas.openxmlformats.org/drawingml/2006/main" name="BCO Theme">
  <a:themeElements>
    <a:clrScheme name="BCO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004B8F"/>
      </a:accent1>
      <a:accent2>
        <a:srgbClr val="263248"/>
      </a:accent2>
      <a:accent3>
        <a:srgbClr val="607D8A"/>
      </a:accent3>
      <a:accent4>
        <a:srgbClr val="CAD3E3"/>
      </a:accent4>
      <a:accent5>
        <a:srgbClr val="E41B23"/>
      </a:accent5>
      <a:accent6>
        <a:srgbClr val="C00000"/>
      </a:accent6>
      <a:hlink>
        <a:srgbClr val="1AB7EA"/>
      </a:hlink>
      <a:folHlink>
        <a:srgbClr val="6611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276a7d18-41db-4fa0-91f2-41b3bf9b3a59}" enabled="1" method="Standard" siteId="{e66b2449-23da-4c56-b825-a3a66bf72c8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12703</TotalTime>
  <Words>1792</Words>
  <Application>Microsoft Office PowerPoint</Application>
  <PresentationFormat>Předvádění na obrazovce (16:9)</PresentationFormat>
  <Paragraphs>190</Paragraphs>
  <Slides>14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4" baseType="lpstr">
      <vt:lpstr>Aptos</vt:lpstr>
      <vt:lpstr>Arial</vt:lpstr>
      <vt:lpstr>Arial Black</vt:lpstr>
      <vt:lpstr>Arvo</vt:lpstr>
      <vt:lpstr>Calibri</vt:lpstr>
      <vt:lpstr>fkGrotesk</vt:lpstr>
      <vt:lpstr>Tahoma</vt:lpstr>
      <vt:lpstr>Wingdings</vt:lpstr>
      <vt:lpstr>BCO Theme</vt:lpstr>
      <vt:lpstr>Dokument Microsoft Wordu</vt:lpstr>
      <vt:lpstr>Prezentace aplikace PowerPoint</vt:lpstr>
      <vt:lpstr>Proč VAS – služby s přidanou hodnotou nad VHCN</vt:lpstr>
      <vt:lpstr>Digitální virtuální naučné stezky - princip</vt:lpstr>
      <vt:lpstr>Proč DVNS</vt:lpstr>
      <vt:lpstr>Benefity</vt:lpstr>
      <vt:lpstr>Zdroje</vt:lpstr>
      <vt:lpstr>Zdroje - pokračování</vt:lpstr>
      <vt:lpstr>Digitální virtuální naučné stezky s aplikací WalkIS</vt:lpstr>
      <vt:lpstr>Digitální virtuální naučné stezky s aplikací TalkIS</vt:lpstr>
      <vt:lpstr>WalkIS a TalkIS – digitální dvojčata</vt:lpstr>
      <vt:lpstr>Reference</vt:lpstr>
      <vt:lpstr>Reference - pokračování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Broadband Competence Office Česká republika</dc:title>
  <dc:creator>Tomas Kafka</dc:creator>
  <cp:lastModifiedBy>Kreipl Pavel</cp:lastModifiedBy>
  <cp:revision>72</cp:revision>
  <cp:lastPrinted>2025-07-07T13:31:33Z</cp:lastPrinted>
  <dcterms:created xsi:type="dcterms:W3CDTF">2020-05-20T20:12:16Z</dcterms:created>
  <dcterms:modified xsi:type="dcterms:W3CDTF">2025-07-09T10:29:30Z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BCO Theme:8</vt:lpwstr>
  </property>
  <property fmtid="{D5CDD505-2E9C-101B-9397-08002B2CF9AE}" pid="3" name="ClassificationContentMarkingHeaderText">
    <vt:lpwstr>PRO VNITŘNÍ POTŘEBU          </vt:lpwstr>
  </property>
  <property fmtid="{D5CDD505-2E9C-101B-9397-08002B2CF9AE}" pid="4" name="MSIP_Label_1ba92a76-a6c4-4984-b898-a49fe77c5243_Enabled">
    <vt:lpwstr>true</vt:lpwstr>
  </property>
  <property fmtid="{D5CDD505-2E9C-101B-9397-08002B2CF9AE}" pid="5" name="MSIP_Label_1ba92a76-a6c4-4984-b898-a49fe77c5243_SetDate">
    <vt:lpwstr>2024-02-16T13:31:29Z</vt:lpwstr>
  </property>
  <property fmtid="{D5CDD505-2E9C-101B-9397-08002B2CF9AE}" pid="6" name="MSIP_Label_1ba92a76-a6c4-4984-b898-a49fe77c5243_Method">
    <vt:lpwstr>Privileged</vt:lpwstr>
  </property>
  <property fmtid="{D5CDD505-2E9C-101B-9397-08002B2CF9AE}" pid="7" name="MSIP_Label_1ba92a76-a6c4-4984-b898-a49fe77c5243_Name">
    <vt:lpwstr>Veřejné - s popiskem</vt:lpwstr>
  </property>
  <property fmtid="{D5CDD505-2E9C-101B-9397-08002B2CF9AE}" pid="8" name="MSIP_Label_1ba92a76-a6c4-4984-b898-a49fe77c5243_SiteId">
    <vt:lpwstr>1f9775f0-c6d0-40f3-b27c-91cb5bbd294a</vt:lpwstr>
  </property>
  <property fmtid="{D5CDD505-2E9C-101B-9397-08002B2CF9AE}" pid="9" name="MSIP_Label_1ba92a76-a6c4-4984-b898-a49fe77c5243_ActionId">
    <vt:lpwstr>9de76d6b-f6e9-41d4-9d52-9ae8552037ec</vt:lpwstr>
  </property>
  <property fmtid="{D5CDD505-2E9C-101B-9397-08002B2CF9AE}" pid="10" name="MSIP_Label_1ba92a76-a6c4-4984-b898-a49fe77c5243_ContentBits">
    <vt:lpwstr>0</vt:lpwstr>
  </property>
</Properties>
</file>